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33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you need for your Art </a:t>
            </a:r>
            <a:r>
              <a:rPr lang="en-US" dirty="0" smtClean="0"/>
              <a:t>Final Exam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8</a:t>
            </a:r>
            <a:r>
              <a:rPr lang="en-US" baseline="30000" dirty="0" smtClean="0"/>
              <a:t>th</a:t>
            </a:r>
            <a:r>
              <a:rPr lang="en-US" dirty="0" smtClean="0"/>
              <a:t> Grade, Ms. Salatino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26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will be graded on a series of activities we have done throughout the year.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500" dirty="0" smtClean="0"/>
              <a:t>You will be graded on:</a:t>
            </a:r>
          </a:p>
          <a:p>
            <a:r>
              <a:rPr lang="en-US" dirty="0" smtClean="0"/>
              <a:t>Organization</a:t>
            </a:r>
            <a:r>
              <a:rPr lang="en-US" dirty="0" smtClean="0">
                <a:sym typeface="Wingdings" panose="05000000000000000000" pitchFamily="2" charset="2"/>
              </a:rPr>
              <a:t> are all of your worksheets glued in neatly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Art History Overviews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Art Worksheets 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Notes</a:t>
            </a:r>
            <a:endParaRPr lang="en-US" dirty="0" smtClean="0"/>
          </a:p>
          <a:p>
            <a:r>
              <a:rPr lang="en-US" dirty="0" smtClean="0"/>
              <a:t>Your </a:t>
            </a:r>
            <a:r>
              <a:rPr lang="en-US" dirty="0"/>
              <a:t>C</a:t>
            </a:r>
            <a:r>
              <a:rPr lang="en-US" dirty="0" smtClean="0"/>
              <a:t>ubism </a:t>
            </a:r>
            <a:r>
              <a:rPr lang="en-US" dirty="0"/>
              <a:t>V</a:t>
            </a:r>
            <a:r>
              <a:rPr lang="en-US" dirty="0" smtClean="0"/>
              <a:t>alue </a:t>
            </a:r>
            <a:r>
              <a:rPr lang="en-US" dirty="0"/>
              <a:t>P</a:t>
            </a:r>
            <a:r>
              <a:rPr lang="en-US" dirty="0" smtClean="0"/>
              <a:t>roject</a:t>
            </a:r>
          </a:p>
          <a:p>
            <a:r>
              <a:rPr lang="en-US" dirty="0"/>
              <a:t>Your Form Still Life</a:t>
            </a:r>
          </a:p>
          <a:p>
            <a:r>
              <a:rPr lang="en-US" dirty="0" smtClean="0"/>
              <a:t>Your Apple Painting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37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795761" cy="625434"/>
          </a:xfrm>
        </p:spPr>
        <p:txBody>
          <a:bodyPr/>
          <a:lstStyle/>
          <a:p>
            <a:r>
              <a:rPr lang="en-US" dirty="0" smtClean="0"/>
              <a:t>Glue In: Art History Worksheets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272" y="1468192"/>
            <a:ext cx="3749110" cy="4823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509" y="1429385"/>
            <a:ext cx="3667019" cy="4862141"/>
          </a:xfrm>
          <a:prstGeom prst="rect">
            <a:avLst/>
          </a:prstGeom>
        </p:spPr>
      </p:pic>
      <p:pic>
        <p:nvPicPr>
          <p:cNvPr id="6" name="Picture 2" descr="Image result for glue 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677" y="3589494"/>
            <a:ext cx="2896383" cy="289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68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795761" cy="625434"/>
          </a:xfrm>
        </p:spPr>
        <p:txBody>
          <a:bodyPr/>
          <a:lstStyle/>
          <a:p>
            <a:r>
              <a:rPr lang="en-US" dirty="0" smtClean="0"/>
              <a:t>Glue In: Process Worksheets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97" y="1995053"/>
            <a:ext cx="3793177" cy="3793177"/>
          </a:xfrm>
          <a:prstGeom prst="rect">
            <a:avLst/>
          </a:prstGeom>
        </p:spPr>
      </p:pic>
      <p:pic>
        <p:nvPicPr>
          <p:cNvPr id="1026" name="Picture 2" descr="Pictur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" t="12457" b="4550"/>
          <a:stretch/>
        </p:blipFill>
        <p:spPr bwMode="auto">
          <a:xfrm>
            <a:off x="4987637" y="1995053"/>
            <a:ext cx="6271738" cy="392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glue 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0690" y="3651865"/>
            <a:ext cx="2896383" cy="289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26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795761" cy="625434"/>
          </a:xfrm>
        </p:spPr>
        <p:txBody>
          <a:bodyPr/>
          <a:lstStyle/>
          <a:p>
            <a:r>
              <a:rPr lang="en-US" dirty="0" smtClean="0"/>
              <a:t>Glue In: Notes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92" y="1710045"/>
            <a:ext cx="4920801" cy="3675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295" y="750279"/>
            <a:ext cx="4029749" cy="5395201"/>
          </a:xfrm>
          <a:prstGeom prst="rect">
            <a:avLst/>
          </a:prstGeom>
        </p:spPr>
      </p:pic>
      <p:pic>
        <p:nvPicPr>
          <p:cNvPr id="2050" name="Picture 2" descr="Image result for glue 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336" y="3547751"/>
            <a:ext cx="2896383" cy="289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04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528" y="514598"/>
            <a:ext cx="7223556" cy="70856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Complete: Cubism Value Assignment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82" y="1650803"/>
            <a:ext cx="6558238" cy="4898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459"/>
          <a:stretch/>
        </p:blipFill>
        <p:spPr>
          <a:xfrm>
            <a:off x="7612084" y="239620"/>
            <a:ext cx="4431706" cy="6275973"/>
          </a:xfrm>
          <a:prstGeom prst="rect">
            <a:avLst/>
          </a:prstGeom>
        </p:spPr>
      </p:pic>
      <p:pic>
        <p:nvPicPr>
          <p:cNvPr id="3076" name="Picture 4" descr="Image result for check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802" y="362018"/>
            <a:ext cx="1722282" cy="172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03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674" y="348342"/>
            <a:ext cx="9905998" cy="708561"/>
          </a:xfrm>
        </p:spPr>
        <p:txBody>
          <a:bodyPr/>
          <a:lstStyle/>
          <a:p>
            <a:r>
              <a:rPr lang="en-US" dirty="0" smtClean="0"/>
              <a:t>Complete: Form Value Assignment</a:t>
            </a:r>
            <a:endParaRPr lang="en-US" dirty="0"/>
          </a:p>
        </p:txBody>
      </p:sp>
      <p:pic>
        <p:nvPicPr>
          <p:cNvPr id="6" name="Picture 5" descr="Image result for shape still lif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74" y="1056903"/>
            <a:ext cx="8543947" cy="5535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166" y="360216"/>
            <a:ext cx="3672714" cy="2743200"/>
          </a:xfrm>
          <a:prstGeom prst="rect">
            <a:avLst/>
          </a:prstGeom>
        </p:spPr>
      </p:pic>
      <p:pic>
        <p:nvPicPr>
          <p:cNvPr id="7" name="Picture 4" descr="Image result for check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2598" y="2453864"/>
            <a:ext cx="1722282" cy="172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0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674" y="348342"/>
            <a:ext cx="9905998" cy="708561"/>
          </a:xfrm>
        </p:spPr>
        <p:txBody>
          <a:bodyPr/>
          <a:lstStyle/>
          <a:p>
            <a:r>
              <a:rPr lang="en-US" dirty="0" smtClean="0"/>
              <a:t>Complete: Apple Painting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74" y="1378527"/>
            <a:ext cx="4648200" cy="4648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" t="7761" r="7194"/>
          <a:stretch/>
        </p:blipFill>
        <p:spPr>
          <a:xfrm>
            <a:off x="5878285" y="1140031"/>
            <a:ext cx="5379522" cy="4275820"/>
          </a:xfrm>
          <a:prstGeom prst="rect">
            <a:avLst/>
          </a:prstGeom>
        </p:spPr>
      </p:pic>
      <p:pic>
        <p:nvPicPr>
          <p:cNvPr id="7" name="Picture 4" descr="Image result for check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339" y="517386"/>
            <a:ext cx="1722282" cy="172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71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528" y="514598"/>
            <a:ext cx="7223556" cy="70856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Complete: </a:t>
            </a:r>
            <a:r>
              <a:rPr lang="en-US" dirty="0" smtClean="0"/>
              <a:t>Perspective three Worksheets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87" y="2019300"/>
            <a:ext cx="3121981" cy="4083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2019300"/>
            <a:ext cx="3197377" cy="4104569"/>
          </a:xfrm>
          <a:prstGeom prst="rect">
            <a:avLst/>
          </a:prstGeom>
        </p:spPr>
      </p:pic>
      <p:pic>
        <p:nvPicPr>
          <p:cNvPr id="3076" name="Picture 4" descr="Image result for check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445" y="0"/>
            <a:ext cx="1722282" cy="172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6909" y="2236880"/>
            <a:ext cx="4555183" cy="329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8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1408</TotalTime>
  <Words>97</Words>
  <Application>Microsoft Office PowerPoint</Application>
  <PresentationFormat>Widescreen</PresentationFormat>
  <Paragraphs>18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Century Gothic</vt:lpstr>
      <vt:lpstr>Wingdings</vt:lpstr>
      <vt:lpstr>Mesh</vt:lpstr>
      <vt:lpstr>What you need for your Art Final Exam</vt:lpstr>
      <vt:lpstr>You will be graded on a series of activities we have done throughout the year.</vt:lpstr>
      <vt:lpstr>Glue In: Art History Worksheets</vt:lpstr>
      <vt:lpstr>Glue In: Process Worksheets</vt:lpstr>
      <vt:lpstr>Glue In: Notes</vt:lpstr>
      <vt:lpstr>Complete: Cubism Value Assignment</vt:lpstr>
      <vt:lpstr>Complete: Form Value Assignment</vt:lpstr>
      <vt:lpstr>Complete: Apple Painting</vt:lpstr>
      <vt:lpstr>Complete: Perspective three Worksheets</vt:lpstr>
    </vt:vector>
  </TitlesOfParts>
  <Company>Hilton Central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 Final Exam</dc:title>
  <dc:creator>SALATINO, MELISSA</dc:creator>
  <cp:lastModifiedBy>SALATINO, MELISSA</cp:lastModifiedBy>
  <cp:revision>12</cp:revision>
  <dcterms:created xsi:type="dcterms:W3CDTF">2017-04-11T13:43:28Z</dcterms:created>
  <dcterms:modified xsi:type="dcterms:W3CDTF">2017-04-25T14:19:28Z</dcterms:modified>
</cp:coreProperties>
</file>