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68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18-09-05T16:35:00.0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2E9D63-A58E-492C-90EE-A65954B3DA2E}" emma:medium="tactile" emma:mode="ink">
          <msink:context xmlns:msink="http://schemas.microsoft.com/ink/2010/main" type="writingRegion" rotatedBoundingBox="23318,16341 23670,16341 23670,16386 23318,16386"/>
        </emma:interpretation>
      </emma:emma>
    </inkml:annotationXML>
    <inkml:traceGroup>
      <inkml:annotationXML>
        <emma:emma xmlns:emma="http://www.w3.org/2003/04/emma" version="1.0">
          <emma:interpretation id="{2A9C6852-8F25-49D0-85F0-722487B0A881}" emma:medium="tactile" emma:mode="ink">
            <msink:context xmlns:msink="http://schemas.microsoft.com/ink/2010/main" type="paragraph" rotatedBoundingBox="23318,16341 23670,16341 23670,16386 23318,16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BB5122-D1F8-4710-A67A-9D0F03F3E3EB}" emma:medium="tactile" emma:mode="ink">
              <msink:context xmlns:msink="http://schemas.microsoft.com/ink/2010/main" type="line" rotatedBoundingBox="23318,16341 23670,16341 23670,16386 23318,16386"/>
            </emma:interpretation>
          </emma:emma>
        </inkml:annotationXML>
        <inkml:traceGroup>
          <inkml:annotationXML>
            <emma:emma xmlns:emma="http://www.w3.org/2003/04/emma" version="1.0">
              <emma:interpretation id="{32840793-4E73-4802-B946-19EE73A709D9}" emma:medium="tactile" emma:mode="ink">
                <msink:context xmlns:msink="http://schemas.microsoft.com/ink/2010/main" type="inkWord" rotatedBoundingBox="23318,16341 23333,16341 23333,16356 23318,16356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-337-30 0</inkml:trace>
          <inkml:trace contextRef="#ctx0" brushRef="#br0" timeOffset="200.6419">-337-30 0</inkml:trace>
        </inkml:traceGroup>
        <inkml:traceGroup>
          <inkml:annotationXML>
            <emma:emma xmlns:emma="http://www.w3.org/2003/04/emma" version="1.0">
              <emma:interpretation id="{D368CD13-E35A-4FB2-B37F-8D0B01A303E0}" emma:medium="tactile" emma:mode="ink">
                <msink:context xmlns:msink="http://schemas.microsoft.com/ink/2010/main" type="inkWord" rotatedBoundingBox="23655,16371 23670,16371 23670,16386 23655,1638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88.1279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23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4.em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Demuth inspired sketchbook cover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80" y="1658467"/>
            <a:ext cx="50006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Sketchbook Cover</a:t>
            </a:r>
            <a:endParaRPr lang="en-US" dirty="0"/>
          </a:p>
        </p:txBody>
      </p:sp>
      <p:pic>
        <p:nvPicPr>
          <p:cNvPr id="3" name="Picture 6" descr="OB-JE901_mpfive_NS_201007101352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2" y="2571520"/>
            <a:ext cx="3162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Demuth 5 Typography Lettering Style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07" y="2571520"/>
            <a:ext cx="5209142" cy="364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1"/>
          <a:srcRect l="21348" t="11650" r="13955" b="15013"/>
          <a:stretch/>
        </p:blipFill>
        <p:spPr>
          <a:xfrm>
            <a:off x="1421176" y="573013"/>
            <a:ext cx="4803355" cy="5993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2811" y="261956"/>
            <a:ext cx="59362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Draw 3-4 different compositions using</a:t>
            </a:r>
            <a:r>
              <a:rPr lang="en-US" sz="3000" b="1" dirty="0" smtClean="0">
                <a:solidFill>
                  <a:srgbClr val="00B0F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000" b="1" dirty="0">
                <a:solidFill>
                  <a:srgbClr val="0070C0"/>
                </a:solidFill>
              </a:rPr>
              <a:t>a</a:t>
            </a:r>
            <a:r>
              <a:rPr lang="en-US" sz="3000" b="1" dirty="0" smtClean="0">
                <a:solidFill>
                  <a:srgbClr val="0070C0"/>
                </a:solidFill>
              </a:rPr>
              <a:t> letter</a:t>
            </a:r>
          </a:p>
          <a:p>
            <a:pPr marL="514350" indent="-514350">
              <a:buAutoNum type="arabicPeriod"/>
            </a:pPr>
            <a:r>
              <a:rPr lang="en-US" sz="3000" b="1" dirty="0">
                <a:solidFill>
                  <a:srgbClr val="0070C0"/>
                </a:solidFill>
              </a:rPr>
              <a:t>a</a:t>
            </a:r>
            <a:r>
              <a:rPr lang="en-US" sz="3000" b="1" dirty="0" smtClean="0">
                <a:solidFill>
                  <a:srgbClr val="0070C0"/>
                </a:solidFill>
              </a:rPr>
              <a:t> number </a:t>
            </a:r>
          </a:p>
          <a:p>
            <a:pPr marL="514350" indent="-514350">
              <a:buAutoNum type="arabicPeriod"/>
            </a:pPr>
            <a:r>
              <a:rPr lang="en-US" sz="3000" b="1" dirty="0" smtClean="0">
                <a:solidFill>
                  <a:srgbClr val="0070C0"/>
                </a:solidFill>
              </a:rPr>
              <a:t>A symbol or shape that represents YOU</a:t>
            </a:r>
          </a:p>
          <a:p>
            <a:pPr marL="514350" indent="-514350">
              <a:buAutoNum type="arabicPeriod"/>
            </a:pPr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Remember to use: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Cropping, Different Sizes, 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“No Kissing”, Use the whole page, rotate, have things off center</a:t>
            </a:r>
            <a:endParaRPr lang="en-US" sz="3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8394680" y="5883107"/>
              <a:ext cx="121680" cy="11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382800" y="5871227"/>
                <a:ext cx="1454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SMARTInkShape-Group152"/>
          <p:cNvGrpSpPr/>
          <p:nvPr/>
        </p:nvGrpSpPr>
        <p:grpSpPr>
          <a:xfrm>
            <a:off x="1898439" y="1463048"/>
            <a:ext cx="1408642" cy="1661150"/>
            <a:chOff x="1898439" y="1463048"/>
            <a:chExt cx="1408642" cy="1661150"/>
          </a:xfrm>
        </p:grpSpPr>
        <p:sp>
          <p:nvSpPr>
            <p:cNvPr id="106" name="SMARTInkShape-212"/>
            <p:cNvSpPr/>
            <p:nvPr>
              <p:custDataLst>
                <p:tags r:id="rId12"/>
              </p:custDataLst>
            </p:nvPr>
          </p:nvSpPr>
          <p:spPr>
            <a:xfrm>
              <a:off x="2152369" y="1982393"/>
              <a:ext cx="133632" cy="112975"/>
            </a:xfrm>
            <a:custGeom>
              <a:avLst/>
              <a:gdLst/>
              <a:ahLst/>
              <a:cxnLst/>
              <a:rect l="0" t="0" r="0" b="0"/>
              <a:pathLst>
                <a:path w="133632" h="112975">
                  <a:moveTo>
                    <a:pt x="133631" y="75007"/>
                  </a:moveTo>
                  <a:lnTo>
                    <a:pt x="133631" y="75007"/>
                  </a:lnTo>
                  <a:lnTo>
                    <a:pt x="110929" y="48259"/>
                  </a:lnTo>
                  <a:lnTo>
                    <a:pt x="95166" y="21912"/>
                  </a:lnTo>
                  <a:lnTo>
                    <a:pt x="89442" y="16696"/>
                  </a:lnTo>
                  <a:lnTo>
                    <a:pt x="77546" y="9846"/>
                  </a:lnTo>
                  <a:lnTo>
                    <a:pt x="68283" y="6593"/>
                  </a:lnTo>
                  <a:lnTo>
                    <a:pt x="60176" y="1490"/>
                  </a:lnTo>
                  <a:lnTo>
                    <a:pt x="54982" y="0"/>
                  </a:lnTo>
                  <a:lnTo>
                    <a:pt x="47594" y="1595"/>
                  </a:lnTo>
                  <a:lnTo>
                    <a:pt x="27425" y="8260"/>
                  </a:lnTo>
                  <a:lnTo>
                    <a:pt x="9199" y="24314"/>
                  </a:lnTo>
                  <a:lnTo>
                    <a:pt x="6361" y="29335"/>
                  </a:lnTo>
                  <a:lnTo>
                    <a:pt x="4253" y="34388"/>
                  </a:lnTo>
                  <a:lnTo>
                    <a:pt x="494" y="39456"/>
                  </a:lnTo>
                  <a:lnTo>
                    <a:pt x="0" y="42840"/>
                  </a:lnTo>
                  <a:lnTo>
                    <a:pt x="4467" y="64988"/>
                  </a:lnTo>
                  <a:lnTo>
                    <a:pt x="10035" y="77495"/>
                  </a:lnTo>
                  <a:lnTo>
                    <a:pt x="16200" y="86939"/>
                  </a:lnTo>
                  <a:lnTo>
                    <a:pt x="17940" y="92446"/>
                  </a:lnTo>
                  <a:lnTo>
                    <a:pt x="23228" y="97715"/>
                  </a:lnTo>
                  <a:lnTo>
                    <a:pt x="41864" y="110836"/>
                  </a:lnTo>
                  <a:lnTo>
                    <a:pt x="51972" y="112434"/>
                  </a:lnTo>
                  <a:lnTo>
                    <a:pt x="66513" y="112974"/>
                  </a:lnTo>
                  <a:lnTo>
                    <a:pt x="72192" y="110790"/>
                  </a:lnTo>
                  <a:lnTo>
                    <a:pt x="77538" y="107844"/>
                  </a:lnTo>
                  <a:lnTo>
                    <a:pt x="85308" y="105339"/>
                  </a:lnTo>
                  <a:lnTo>
                    <a:pt x="92972" y="100457"/>
                  </a:lnTo>
                  <a:lnTo>
                    <a:pt x="100605" y="97788"/>
                  </a:lnTo>
                  <a:lnTo>
                    <a:pt x="105689" y="94163"/>
                  </a:lnTo>
                  <a:lnTo>
                    <a:pt x="108512" y="89730"/>
                  </a:lnTo>
                  <a:lnTo>
                    <a:pt x="110614" y="84937"/>
                  </a:lnTo>
                  <a:lnTo>
                    <a:pt x="115710" y="77479"/>
                  </a:lnTo>
                  <a:lnTo>
                    <a:pt x="117597" y="69907"/>
                  </a:lnTo>
                  <a:lnTo>
                    <a:pt x="118360" y="37471"/>
                  </a:lnTo>
                  <a:lnTo>
                    <a:pt x="118391" y="14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3"/>
            <p:cNvSpPr/>
            <p:nvPr>
              <p:custDataLst>
                <p:tags r:id="rId13"/>
              </p:custDataLst>
            </p:nvPr>
          </p:nvSpPr>
          <p:spPr>
            <a:xfrm>
              <a:off x="1976893" y="1920240"/>
              <a:ext cx="496081" cy="395427"/>
            </a:xfrm>
            <a:custGeom>
              <a:avLst/>
              <a:gdLst/>
              <a:ahLst/>
              <a:cxnLst/>
              <a:rect l="0" t="0" r="0" b="0"/>
              <a:pathLst>
                <a:path w="496081" h="395427">
                  <a:moveTo>
                    <a:pt x="95747" y="0"/>
                  </a:moveTo>
                  <a:lnTo>
                    <a:pt x="95747" y="0"/>
                  </a:lnTo>
                  <a:lnTo>
                    <a:pt x="75339" y="19561"/>
                  </a:lnTo>
                  <a:lnTo>
                    <a:pt x="65250" y="24466"/>
                  </a:lnTo>
                  <a:lnTo>
                    <a:pt x="55104" y="33337"/>
                  </a:lnTo>
                  <a:lnTo>
                    <a:pt x="32247" y="69755"/>
                  </a:lnTo>
                  <a:lnTo>
                    <a:pt x="24627" y="82381"/>
                  </a:lnTo>
                  <a:lnTo>
                    <a:pt x="15948" y="118417"/>
                  </a:lnTo>
                  <a:lnTo>
                    <a:pt x="6425" y="152942"/>
                  </a:lnTo>
                  <a:lnTo>
                    <a:pt x="3739" y="190571"/>
                  </a:lnTo>
                  <a:lnTo>
                    <a:pt x="0" y="213381"/>
                  </a:lnTo>
                  <a:lnTo>
                    <a:pt x="3573" y="247418"/>
                  </a:lnTo>
                  <a:lnTo>
                    <a:pt x="6468" y="282411"/>
                  </a:lnTo>
                  <a:lnTo>
                    <a:pt x="19737" y="319412"/>
                  </a:lnTo>
                  <a:lnTo>
                    <a:pt x="25558" y="329074"/>
                  </a:lnTo>
                  <a:lnTo>
                    <a:pt x="62862" y="359478"/>
                  </a:lnTo>
                  <a:lnTo>
                    <a:pt x="97264" y="382375"/>
                  </a:lnTo>
                  <a:lnTo>
                    <a:pt x="134047" y="390055"/>
                  </a:lnTo>
                  <a:lnTo>
                    <a:pt x="171973" y="395426"/>
                  </a:lnTo>
                  <a:lnTo>
                    <a:pt x="202432" y="393821"/>
                  </a:lnTo>
                  <a:lnTo>
                    <a:pt x="240528" y="388458"/>
                  </a:lnTo>
                  <a:lnTo>
                    <a:pt x="278627" y="378104"/>
                  </a:lnTo>
                  <a:lnTo>
                    <a:pt x="316727" y="363455"/>
                  </a:lnTo>
                  <a:lnTo>
                    <a:pt x="353980" y="345293"/>
                  </a:lnTo>
                  <a:lnTo>
                    <a:pt x="387550" y="317264"/>
                  </a:lnTo>
                  <a:lnTo>
                    <a:pt x="417454" y="281762"/>
                  </a:lnTo>
                  <a:lnTo>
                    <a:pt x="444478" y="243978"/>
                  </a:lnTo>
                  <a:lnTo>
                    <a:pt x="461350" y="207341"/>
                  </a:lnTo>
                  <a:lnTo>
                    <a:pt x="479278" y="170274"/>
                  </a:lnTo>
                  <a:lnTo>
                    <a:pt x="488599" y="149878"/>
                  </a:lnTo>
                  <a:lnTo>
                    <a:pt x="496080" y="119382"/>
                  </a:lnTo>
                  <a:lnTo>
                    <a:pt x="491987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14"/>
            <p:cNvSpPr/>
            <p:nvPr>
              <p:custDataLst>
                <p:tags r:id="rId14"/>
              </p:custDataLst>
            </p:nvPr>
          </p:nvSpPr>
          <p:spPr>
            <a:xfrm>
              <a:off x="2087908" y="1615440"/>
              <a:ext cx="76142" cy="91410"/>
            </a:xfrm>
            <a:custGeom>
              <a:avLst/>
              <a:gdLst/>
              <a:ahLst/>
              <a:cxnLst/>
              <a:rect l="0" t="0" r="0" b="0"/>
              <a:pathLst>
                <a:path w="76142" h="91410">
                  <a:moveTo>
                    <a:pt x="45692" y="0"/>
                  </a:moveTo>
                  <a:lnTo>
                    <a:pt x="45692" y="0"/>
                  </a:lnTo>
                  <a:lnTo>
                    <a:pt x="7946" y="0"/>
                  </a:lnTo>
                  <a:lnTo>
                    <a:pt x="3652" y="4045"/>
                  </a:lnTo>
                  <a:lnTo>
                    <a:pt x="1607" y="10547"/>
                  </a:lnTo>
                  <a:lnTo>
                    <a:pt x="0" y="47119"/>
                  </a:lnTo>
                  <a:lnTo>
                    <a:pt x="824" y="63432"/>
                  </a:lnTo>
                  <a:lnTo>
                    <a:pt x="7733" y="80204"/>
                  </a:lnTo>
                  <a:lnTo>
                    <a:pt x="9379" y="81410"/>
                  </a:lnTo>
                  <a:lnTo>
                    <a:pt x="13466" y="83595"/>
                  </a:lnTo>
                  <a:lnTo>
                    <a:pt x="20527" y="88739"/>
                  </a:lnTo>
                  <a:lnTo>
                    <a:pt x="27982" y="90640"/>
                  </a:lnTo>
                  <a:lnTo>
                    <a:pt x="54796" y="91409"/>
                  </a:lnTo>
                  <a:lnTo>
                    <a:pt x="60462" y="89168"/>
                  </a:lnTo>
                  <a:lnTo>
                    <a:pt x="63159" y="87386"/>
                  </a:lnTo>
                  <a:lnTo>
                    <a:pt x="64957" y="85350"/>
                  </a:lnTo>
                  <a:lnTo>
                    <a:pt x="66954" y="80831"/>
                  </a:lnTo>
                  <a:lnTo>
                    <a:pt x="68333" y="79288"/>
                  </a:lnTo>
                  <a:lnTo>
                    <a:pt x="72124" y="77572"/>
                  </a:lnTo>
                  <a:lnTo>
                    <a:pt x="73473" y="76268"/>
                  </a:lnTo>
                  <a:lnTo>
                    <a:pt x="76067" y="68930"/>
                  </a:lnTo>
                  <a:lnTo>
                    <a:pt x="76141" y="64638"/>
                  </a:lnTo>
                  <a:lnTo>
                    <a:pt x="73900" y="60337"/>
                  </a:lnTo>
                  <a:lnTo>
                    <a:pt x="57293" y="42110"/>
                  </a:lnTo>
                  <a:lnTo>
                    <a:pt x="52824" y="39882"/>
                  </a:lnTo>
                  <a:lnTo>
                    <a:pt x="4569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5"/>
            <p:cNvSpPr/>
            <p:nvPr>
              <p:custDataLst>
                <p:tags r:id="rId15"/>
              </p:custDataLst>
            </p:nvPr>
          </p:nvSpPr>
          <p:spPr>
            <a:xfrm>
              <a:off x="2316480" y="1501140"/>
              <a:ext cx="53332" cy="182881"/>
            </a:xfrm>
            <a:custGeom>
              <a:avLst/>
              <a:gdLst/>
              <a:ahLst/>
              <a:cxnLst/>
              <a:rect l="0" t="0" r="0" b="0"/>
              <a:pathLst>
                <a:path w="53332" h="182881">
                  <a:moveTo>
                    <a:pt x="0" y="0"/>
                  </a:moveTo>
                  <a:lnTo>
                    <a:pt x="0" y="0"/>
                  </a:lnTo>
                  <a:lnTo>
                    <a:pt x="17167" y="10606"/>
                  </a:lnTo>
                  <a:lnTo>
                    <a:pt x="32966" y="25439"/>
                  </a:lnTo>
                  <a:lnTo>
                    <a:pt x="35818" y="32755"/>
                  </a:lnTo>
                  <a:lnTo>
                    <a:pt x="37932" y="40805"/>
                  </a:lnTo>
                  <a:lnTo>
                    <a:pt x="43931" y="52871"/>
                  </a:lnTo>
                  <a:lnTo>
                    <a:pt x="52995" y="90083"/>
                  </a:lnTo>
                  <a:lnTo>
                    <a:pt x="53331" y="128090"/>
                  </a:lnTo>
                  <a:lnTo>
                    <a:pt x="51078" y="135387"/>
                  </a:lnTo>
                  <a:lnTo>
                    <a:pt x="48101" y="142298"/>
                  </a:lnTo>
                  <a:lnTo>
                    <a:pt x="44935" y="176880"/>
                  </a:lnTo>
                  <a:lnTo>
                    <a:pt x="43503" y="178880"/>
                  </a:lnTo>
                  <a:lnTo>
                    <a:pt x="3810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6"/>
            <p:cNvSpPr/>
            <p:nvPr>
              <p:custDataLst>
                <p:tags r:id="rId16"/>
              </p:custDataLst>
            </p:nvPr>
          </p:nvSpPr>
          <p:spPr>
            <a:xfrm>
              <a:off x="1920286" y="2225044"/>
              <a:ext cx="952452" cy="899154"/>
            </a:xfrm>
            <a:custGeom>
              <a:avLst/>
              <a:gdLst/>
              <a:ahLst/>
              <a:cxnLst/>
              <a:rect l="0" t="0" r="0" b="0"/>
              <a:pathLst>
                <a:path w="952452" h="899154">
                  <a:moveTo>
                    <a:pt x="53294" y="304796"/>
                  </a:moveTo>
                  <a:lnTo>
                    <a:pt x="53294" y="304796"/>
                  </a:lnTo>
                  <a:lnTo>
                    <a:pt x="53294" y="308841"/>
                  </a:lnTo>
                  <a:lnTo>
                    <a:pt x="52447" y="310033"/>
                  </a:lnTo>
                  <a:lnTo>
                    <a:pt x="51036" y="310827"/>
                  </a:lnTo>
                  <a:lnTo>
                    <a:pt x="49249" y="311357"/>
                  </a:lnTo>
                  <a:lnTo>
                    <a:pt x="42688" y="316147"/>
                  </a:lnTo>
                  <a:lnTo>
                    <a:pt x="40114" y="320565"/>
                  </a:lnTo>
                  <a:lnTo>
                    <a:pt x="38123" y="325351"/>
                  </a:lnTo>
                  <a:lnTo>
                    <a:pt x="34416" y="330301"/>
                  </a:lnTo>
                  <a:lnTo>
                    <a:pt x="32204" y="337580"/>
                  </a:lnTo>
                  <a:lnTo>
                    <a:pt x="30374" y="345613"/>
                  </a:lnTo>
                  <a:lnTo>
                    <a:pt x="17300" y="371649"/>
                  </a:lnTo>
                  <a:lnTo>
                    <a:pt x="7516" y="406626"/>
                  </a:lnTo>
                  <a:lnTo>
                    <a:pt x="1117" y="431826"/>
                  </a:lnTo>
                  <a:lnTo>
                    <a:pt x="0" y="465288"/>
                  </a:lnTo>
                  <a:lnTo>
                    <a:pt x="821" y="475186"/>
                  </a:lnTo>
                  <a:lnTo>
                    <a:pt x="9362" y="510548"/>
                  </a:lnTo>
                  <a:lnTo>
                    <a:pt x="15724" y="523522"/>
                  </a:lnTo>
                  <a:lnTo>
                    <a:pt x="40603" y="557698"/>
                  </a:lnTo>
                  <a:lnTo>
                    <a:pt x="62396" y="573939"/>
                  </a:lnTo>
                  <a:lnTo>
                    <a:pt x="70321" y="576815"/>
                  </a:lnTo>
                  <a:lnTo>
                    <a:pt x="78642" y="578940"/>
                  </a:lnTo>
                  <a:lnTo>
                    <a:pt x="88933" y="584050"/>
                  </a:lnTo>
                  <a:lnTo>
                    <a:pt x="112059" y="586382"/>
                  </a:lnTo>
                  <a:lnTo>
                    <a:pt x="146269" y="580144"/>
                  </a:lnTo>
                  <a:lnTo>
                    <a:pt x="184285" y="569749"/>
                  </a:lnTo>
                  <a:lnTo>
                    <a:pt x="196246" y="563358"/>
                  </a:lnTo>
                  <a:lnTo>
                    <a:pt x="230003" y="531906"/>
                  </a:lnTo>
                  <a:lnTo>
                    <a:pt x="233432" y="526243"/>
                  </a:lnTo>
                  <a:lnTo>
                    <a:pt x="234346" y="523547"/>
                  </a:lnTo>
                  <a:lnTo>
                    <a:pt x="246286" y="507054"/>
                  </a:lnTo>
                  <a:lnTo>
                    <a:pt x="257775" y="471364"/>
                  </a:lnTo>
                  <a:lnTo>
                    <a:pt x="265484" y="444179"/>
                  </a:lnTo>
                  <a:lnTo>
                    <a:pt x="266586" y="408917"/>
                  </a:lnTo>
                  <a:lnTo>
                    <a:pt x="266650" y="373375"/>
                  </a:lnTo>
                  <a:lnTo>
                    <a:pt x="265807" y="347976"/>
                  </a:lnTo>
                  <a:lnTo>
                    <a:pt x="257247" y="312416"/>
                  </a:lnTo>
                  <a:lnTo>
                    <a:pt x="253142" y="297176"/>
                  </a:lnTo>
                  <a:lnTo>
                    <a:pt x="249668" y="281936"/>
                  </a:lnTo>
                  <a:lnTo>
                    <a:pt x="245535" y="266696"/>
                  </a:lnTo>
                  <a:lnTo>
                    <a:pt x="237335" y="228621"/>
                  </a:lnTo>
                  <a:lnTo>
                    <a:pt x="235395" y="195429"/>
                  </a:lnTo>
                  <a:lnTo>
                    <a:pt x="228871" y="165536"/>
                  </a:lnTo>
                  <a:lnTo>
                    <a:pt x="228648" y="157606"/>
                  </a:lnTo>
                  <a:lnTo>
                    <a:pt x="226338" y="152454"/>
                  </a:lnTo>
                  <a:lnTo>
                    <a:pt x="223336" y="147342"/>
                  </a:lnTo>
                  <a:lnTo>
                    <a:pt x="221250" y="138664"/>
                  </a:lnTo>
                  <a:lnTo>
                    <a:pt x="220934" y="129545"/>
                  </a:lnTo>
                  <a:lnTo>
                    <a:pt x="233084" y="142534"/>
                  </a:lnTo>
                  <a:lnTo>
                    <a:pt x="248244" y="178101"/>
                  </a:lnTo>
                  <a:lnTo>
                    <a:pt x="257219" y="214386"/>
                  </a:lnTo>
                  <a:lnTo>
                    <a:pt x="269289" y="247546"/>
                  </a:lnTo>
                  <a:lnTo>
                    <a:pt x="278526" y="275896"/>
                  </a:lnTo>
                  <a:lnTo>
                    <a:pt x="281229" y="310972"/>
                  </a:lnTo>
                  <a:lnTo>
                    <a:pt x="285808" y="346656"/>
                  </a:lnTo>
                  <a:lnTo>
                    <a:pt x="292461" y="376277"/>
                  </a:lnTo>
                  <a:lnTo>
                    <a:pt x="295749" y="406503"/>
                  </a:lnTo>
                  <a:lnTo>
                    <a:pt x="296724" y="436908"/>
                  </a:lnTo>
                  <a:lnTo>
                    <a:pt x="301058" y="467365"/>
                  </a:lnTo>
                  <a:lnTo>
                    <a:pt x="303659" y="497839"/>
                  </a:lnTo>
                  <a:lnTo>
                    <a:pt x="308475" y="528317"/>
                  </a:lnTo>
                  <a:lnTo>
                    <a:pt x="315264" y="558796"/>
                  </a:lnTo>
                  <a:lnTo>
                    <a:pt x="318593" y="589276"/>
                  </a:lnTo>
                  <a:lnTo>
                    <a:pt x="323624" y="619756"/>
                  </a:lnTo>
                  <a:lnTo>
                    <a:pt x="332909" y="654312"/>
                  </a:lnTo>
                  <a:lnTo>
                    <a:pt x="340639" y="687856"/>
                  </a:lnTo>
                  <a:lnTo>
                    <a:pt x="346461" y="722798"/>
                  </a:lnTo>
                  <a:lnTo>
                    <a:pt x="354918" y="754159"/>
                  </a:lnTo>
                  <a:lnTo>
                    <a:pt x="359724" y="784813"/>
                  </a:lnTo>
                  <a:lnTo>
                    <a:pt x="367446" y="822283"/>
                  </a:lnTo>
                  <a:lnTo>
                    <a:pt x="371589" y="837997"/>
                  </a:lnTo>
                  <a:lnTo>
                    <a:pt x="373181" y="870916"/>
                  </a:lnTo>
                  <a:lnTo>
                    <a:pt x="373334" y="899153"/>
                  </a:lnTo>
                  <a:lnTo>
                    <a:pt x="373334" y="863429"/>
                  </a:lnTo>
                  <a:lnTo>
                    <a:pt x="372487" y="850094"/>
                  </a:lnTo>
                  <a:lnTo>
                    <a:pt x="365574" y="815109"/>
                  </a:lnTo>
                  <a:lnTo>
                    <a:pt x="359246" y="783655"/>
                  </a:lnTo>
                  <a:lnTo>
                    <a:pt x="352214" y="746598"/>
                  </a:lnTo>
                  <a:lnTo>
                    <a:pt x="350818" y="716245"/>
                  </a:lnTo>
                  <a:lnTo>
                    <a:pt x="344459" y="680553"/>
                  </a:lnTo>
                  <a:lnTo>
                    <a:pt x="337307" y="645908"/>
                  </a:lnTo>
                  <a:lnTo>
                    <a:pt x="331598" y="610748"/>
                  </a:lnTo>
                  <a:lnTo>
                    <a:pt x="323164" y="574107"/>
                  </a:lnTo>
                  <a:lnTo>
                    <a:pt x="320620" y="541532"/>
                  </a:lnTo>
                  <a:lnTo>
                    <a:pt x="318579" y="526005"/>
                  </a:lnTo>
                  <a:lnTo>
                    <a:pt x="307987" y="495341"/>
                  </a:lnTo>
                  <a:lnTo>
                    <a:pt x="301347" y="464825"/>
                  </a:lnTo>
                  <a:lnTo>
                    <a:pt x="297120" y="434338"/>
                  </a:lnTo>
                  <a:lnTo>
                    <a:pt x="289010" y="403856"/>
                  </a:lnTo>
                  <a:lnTo>
                    <a:pt x="283300" y="373376"/>
                  </a:lnTo>
                  <a:lnTo>
                    <a:pt x="276088" y="342896"/>
                  </a:lnTo>
                  <a:lnTo>
                    <a:pt x="268064" y="304796"/>
                  </a:lnTo>
                  <a:lnTo>
                    <a:pt x="258551" y="274985"/>
                  </a:lnTo>
                  <a:lnTo>
                    <a:pt x="253529" y="259274"/>
                  </a:lnTo>
                  <a:lnTo>
                    <a:pt x="249783" y="243894"/>
                  </a:lnTo>
                  <a:lnTo>
                    <a:pt x="237584" y="212325"/>
                  </a:lnTo>
                  <a:lnTo>
                    <a:pt x="235606" y="195717"/>
                  </a:lnTo>
                  <a:lnTo>
                    <a:pt x="226783" y="175413"/>
                  </a:lnTo>
                  <a:lnTo>
                    <a:pt x="213315" y="160017"/>
                  </a:lnTo>
                  <a:lnTo>
                    <a:pt x="217359" y="164061"/>
                  </a:lnTo>
                  <a:lnTo>
                    <a:pt x="219345" y="168305"/>
                  </a:lnTo>
                  <a:lnTo>
                    <a:pt x="228213" y="204399"/>
                  </a:lnTo>
                  <a:lnTo>
                    <a:pt x="230660" y="211633"/>
                  </a:lnTo>
                  <a:lnTo>
                    <a:pt x="248956" y="246606"/>
                  </a:lnTo>
                  <a:lnTo>
                    <a:pt x="266659" y="281949"/>
                  </a:lnTo>
                  <a:lnTo>
                    <a:pt x="278508" y="312575"/>
                  </a:lnTo>
                  <a:lnTo>
                    <a:pt x="287680" y="345227"/>
                  </a:lnTo>
                  <a:lnTo>
                    <a:pt x="302537" y="380984"/>
                  </a:lnTo>
                  <a:lnTo>
                    <a:pt x="303276" y="386068"/>
                  </a:lnTo>
                  <a:lnTo>
                    <a:pt x="305462" y="390304"/>
                  </a:lnTo>
                  <a:lnTo>
                    <a:pt x="333315" y="421082"/>
                  </a:lnTo>
                  <a:lnTo>
                    <a:pt x="348528" y="431211"/>
                  </a:lnTo>
                  <a:lnTo>
                    <a:pt x="364075" y="435977"/>
                  </a:lnTo>
                  <a:lnTo>
                    <a:pt x="367162" y="437970"/>
                  </a:lnTo>
                  <a:lnTo>
                    <a:pt x="370912" y="438452"/>
                  </a:lnTo>
                  <a:lnTo>
                    <a:pt x="389959" y="435045"/>
                  </a:lnTo>
                  <a:lnTo>
                    <a:pt x="395681" y="432393"/>
                  </a:lnTo>
                  <a:lnTo>
                    <a:pt x="429211" y="401306"/>
                  </a:lnTo>
                  <a:lnTo>
                    <a:pt x="449534" y="369331"/>
                  </a:lnTo>
                  <a:lnTo>
                    <a:pt x="454896" y="351575"/>
                  </a:lnTo>
                  <a:lnTo>
                    <a:pt x="458743" y="335590"/>
                  </a:lnTo>
                  <a:lnTo>
                    <a:pt x="470276" y="298792"/>
                  </a:lnTo>
                  <a:lnTo>
                    <a:pt x="478199" y="266752"/>
                  </a:lnTo>
                  <a:lnTo>
                    <a:pt x="485519" y="242091"/>
                  </a:lnTo>
                  <a:lnTo>
                    <a:pt x="488202" y="205506"/>
                  </a:lnTo>
                  <a:lnTo>
                    <a:pt x="494158" y="167606"/>
                  </a:lnTo>
                  <a:lnTo>
                    <a:pt x="495110" y="135563"/>
                  </a:lnTo>
                  <a:lnTo>
                    <a:pt x="495241" y="99585"/>
                  </a:lnTo>
                  <a:lnTo>
                    <a:pt x="495253" y="63527"/>
                  </a:lnTo>
                  <a:lnTo>
                    <a:pt x="494407" y="28784"/>
                  </a:lnTo>
                  <a:lnTo>
                    <a:pt x="488693" y="13142"/>
                  </a:lnTo>
                  <a:lnTo>
                    <a:pt x="487634" y="0"/>
                  </a:lnTo>
                  <a:lnTo>
                    <a:pt x="487634" y="33130"/>
                  </a:lnTo>
                  <a:lnTo>
                    <a:pt x="487634" y="70398"/>
                  </a:lnTo>
                  <a:lnTo>
                    <a:pt x="487634" y="103461"/>
                  </a:lnTo>
                  <a:lnTo>
                    <a:pt x="487634" y="137368"/>
                  </a:lnTo>
                  <a:lnTo>
                    <a:pt x="488481" y="165911"/>
                  </a:lnTo>
                  <a:lnTo>
                    <a:pt x="492871" y="195818"/>
                  </a:lnTo>
                  <a:lnTo>
                    <a:pt x="494548" y="226974"/>
                  </a:lnTo>
                  <a:lnTo>
                    <a:pt x="495892" y="261794"/>
                  </a:lnTo>
                  <a:lnTo>
                    <a:pt x="500429" y="294783"/>
                  </a:lnTo>
                  <a:lnTo>
                    <a:pt x="502996" y="330992"/>
                  </a:lnTo>
                  <a:lnTo>
                    <a:pt x="506597" y="355950"/>
                  </a:lnTo>
                  <a:lnTo>
                    <a:pt x="511020" y="383411"/>
                  </a:lnTo>
                  <a:lnTo>
                    <a:pt x="515808" y="411703"/>
                  </a:lnTo>
                  <a:lnTo>
                    <a:pt x="520758" y="438388"/>
                  </a:lnTo>
                  <a:lnTo>
                    <a:pt x="525780" y="464359"/>
                  </a:lnTo>
                  <a:lnTo>
                    <a:pt x="530835" y="490859"/>
                  </a:lnTo>
                  <a:lnTo>
                    <a:pt x="535903" y="519571"/>
                  </a:lnTo>
                  <a:lnTo>
                    <a:pt x="540978" y="547007"/>
                  </a:lnTo>
                  <a:lnTo>
                    <a:pt x="546903" y="573312"/>
                  </a:lnTo>
                  <a:lnTo>
                    <a:pt x="555180" y="599114"/>
                  </a:lnTo>
                  <a:lnTo>
                    <a:pt x="562246" y="624693"/>
                  </a:lnTo>
                  <a:lnTo>
                    <a:pt x="573241" y="658378"/>
                  </a:lnTo>
                  <a:lnTo>
                    <a:pt x="589481" y="686703"/>
                  </a:lnTo>
                  <a:lnTo>
                    <a:pt x="613679" y="722570"/>
                  </a:lnTo>
                  <a:lnTo>
                    <a:pt x="639908" y="759564"/>
                  </a:lnTo>
                  <a:lnTo>
                    <a:pt x="676534" y="792263"/>
                  </a:lnTo>
                  <a:lnTo>
                    <a:pt x="688430" y="801695"/>
                  </a:lnTo>
                  <a:lnTo>
                    <a:pt x="726472" y="820110"/>
                  </a:lnTo>
                  <a:lnTo>
                    <a:pt x="752593" y="828258"/>
                  </a:lnTo>
                  <a:lnTo>
                    <a:pt x="787282" y="829424"/>
                  </a:lnTo>
                  <a:lnTo>
                    <a:pt x="818377" y="824402"/>
                  </a:lnTo>
                  <a:lnTo>
                    <a:pt x="856372" y="812652"/>
                  </a:lnTo>
                  <a:lnTo>
                    <a:pt x="893911" y="787247"/>
                  </a:lnTo>
                  <a:lnTo>
                    <a:pt x="908391" y="773899"/>
                  </a:lnTo>
                  <a:lnTo>
                    <a:pt x="935425" y="739090"/>
                  </a:lnTo>
                  <a:lnTo>
                    <a:pt x="940652" y="728955"/>
                  </a:lnTo>
                  <a:lnTo>
                    <a:pt x="946266" y="710910"/>
                  </a:lnTo>
                  <a:lnTo>
                    <a:pt x="949704" y="703731"/>
                  </a:lnTo>
                  <a:lnTo>
                    <a:pt x="952347" y="669428"/>
                  </a:lnTo>
                  <a:lnTo>
                    <a:pt x="952451" y="637886"/>
                  </a:lnTo>
                  <a:lnTo>
                    <a:pt x="951606" y="636076"/>
                  </a:lnTo>
                  <a:lnTo>
                    <a:pt x="950195" y="634869"/>
                  </a:lnTo>
                  <a:lnTo>
                    <a:pt x="948408" y="634065"/>
                  </a:lnTo>
                  <a:lnTo>
                    <a:pt x="947216" y="632682"/>
                  </a:lnTo>
                  <a:lnTo>
                    <a:pt x="945893" y="628888"/>
                  </a:lnTo>
                  <a:lnTo>
                    <a:pt x="944927" y="618631"/>
                  </a:lnTo>
                  <a:lnTo>
                    <a:pt x="944049" y="618159"/>
                  </a:lnTo>
                  <a:lnTo>
                    <a:pt x="938281" y="617340"/>
                  </a:lnTo>
                  <a:lnTo>
                    <a:pt x="937688" y="615013"/>
                  </a:lnTo>
                  <a:lnTo>
                    <a:pt x="937217" y="609624"/>
                  </a:lnTo>
                  <a:lnTo>
                    <a:pt x="929594" y="609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7"/>
            <p:cNvSpPr/>
            <p:nvPr>
              <p:custDataLst>
                <p:tags r:id="rId17"/>
              </p:custDataLst>
            </p:nvPr>
          </p:nvSpPr>
          <p:spPr>
            <a:xfrm>
              <a:off x="1898439" y="1645920"/>
              <a:ext cx="273262" cy="243820"/>
            </a:xfrm>
            <a:custGeom>
              <a:avLst/>
              <a:gdLst/>
              <a:ahLst/>
              <a:cxnLst/>
              <a:rect l="0" t="0" r="0" b="0"/>
              <a:pathLst>
                <a:path w="273262" h="243820">
                  <a:moveTo>
                    <a:pt x="6561" y="0"/>
                  </a:moveTo>
                  <a:lnTo>
                    <a:pt x="6561" y="0"/>
                  </a:lnTo>
                  <a:lnTo>
                    <a:pt x="6561" y="4045"/>
                  </a:lnTo>
                  <a:lnTo>
                    <a:pt x="5714" y="5237"/>
                  </a:lnTo>
                  <a:lnTo>
                    <a:pt x="4303" y="6031"/>
                  </a:lnTo>
                  <a:lnTo>
                    <a:pt x="2516" y="6561"/>
                  </a:lnTo>
                  <a:lnTo>
                    <a:pt x="1324" y="8607"/>
                  </a:lnTo>
                  <a:lnTo>
                    <a:pt x="0" y="15396"/>
                  </a:lnTo>
                  <a:lnTo>
                    <a:pt x="1670" y="21801"/>
                  </a:lnTo>
                  <a:lnTo>
                    <a:pt x="4387" y="27469"/>
                  </a:lnTo>
                  <a:lnTo>
                    <a:pt x="6132" y="40265"/>
                  </a:lnTo>
                  <a:lnTo>
                    <a:pt x="7217" y="48375"/>
                  </a:lnTo>
                  <a:lnTo>
                    <a:pt x="12554" y="62739"/>
                  </a:lnTo>
                  <a:lnTo>
                    <a:pt x="15957" y="76727"/>
                  </a:lnTo>
                  <a:lnTo>
                    <a:pt x="27680" y="114785"/>
                  </a:lnTo>
                  <a:lnTo>
                    <a:pt x="31526" y="144823"/>
                  </a:lnTo>
                  <a:lnTo>
                    <a:pt x="42398" y="169339"/>
                  </a:lnTo>
                  <a:lnTo>
                    <a:pt x="62452" y="199469"/>
                  </a:lnTo>
                  <a:lnTo>
                    <a:pt x="83431" y="213203"/>
                  </a:lnTo>
                  <a:lnTo>
                    <a:pt x="115180" y="231276"/>
                  </a:lnTo>
                  <a:lnTo>
                    <a:pt x="147710" y="241107"/>
                  </a:lnTo>
                  <a:lnTo>
                    <a:pt x="181502" y="243600"/>
                  </a:lnTo>
                  <a:lnTo>
                    <a:pt x="218304" y="243819"/>
                  </a:lnTo>
                  <a:lnTo>
                    <a:pt x="229362" y="242984"/>
                  </a:lnTo>
                  <a:lnTo>
                    <a:pt x="244261" y="237754"/>
                  </a:lnTo>
                  <a:lnTo>
                    <a:pt x="255261" y="231688"/>
                  </a:lnTo>
                  <a:lnTo>
                    <a:pt x="27326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8"/>
            <p:cNvSpPr/>
            <p:nvPr>
              <p:custDataLst>
                <p:tags r:id="rId18"/>
              </p:custDataLst>
            </p:nvPr>
          </p:nvSpPr>
          <p:spPr>
            <a:xfrm>
              <a:off x="2958139" y="2004376"/>
              <a:ext cx="135543" cy="163406"/>
            </a:xfrm>
            <a:custGeom>
              <a:avLst/>
              <a:gdLst/>
              <a:ahLst/>
              <a:cxnLst/>
              <a:rect l="0" t="0" r="0" b="0"/>
              <a:pathLst>
                <a:path w="135543" h="163406">
                  <a:moveTo>
                    <a:pt x="97481" y="22544"/>
                  </a:moveTo>
                  <a:lnTo>
                    <a:pt x="97481" y="22544"/>
                  </a:lnTo>
                  <a:lnTo>
                    <a:pt x="93436" y="18499"/>
                  </a:lnTo>
                  <a:lnTo>
                    <a:pt x="89192" y="16513"/>
                  </a:lnTo>
                  <a:lnTo>
                    <a:pt x="86875" y="15983"/>
                  </a:lnTo>
                  <a:lnTo>
                    <a:pt x="85330" y="14784"/>
                  </a:lnTo>
                  <a:lnTo>
                    <a:pt x="83614" y="11193"/>
                  </a:lnTo>
                  <a:lnTo>
                    <a:pt x="82310" y="9896"/>
                  </a:lnTo>
                  <a:lnTo>
                    <a:pt x="61530" y="752"/>
                  </a:lnTo>
                  <a:lnTo>
                    <a:pt x="51927" y="0"/>
                  </a:lnTo>
                  <a:lnTo>
                    <a:pt x="49332" y="742"/>
                  </a:lnTo>
                  <a:lnTo>
                    <a:pt x="47602" y="2082"/>
                  </a:lnTo>
                  <a:lnTo>
                    <a:pt x="46448" y="3823"/>
                  </a:lnTo>
                  <a:lnTo>
                    <a:pt x="40651" y="5757"/>
                  </a:lnTo>
                  <a:lnTo>
                    <a:pt x="33276" y="7463"/>
                  </a:lnTo>
                  <a:lnTo>
                    <a:pt x="21644" y="15457"/>
                  </a:lnTo>
                  <a:lnTo>
                    <a:pt x="11193" y="25189"/>
                  </a:lnTo>
                  <a:lnTo>
                    <a:pt x="8331" y="32469"/>
                  </a:lnTo>
                  <a:lnTo>
                    <a:pt x="69" y="68795"/>
                  </a:lnTo>
                  <a:lnTo>
                    <a:pt x="0" y="78660"/>
                  </a:lnTo>
                  <a:lnTo>
                    <a:pt x="5613" y="113998"/>
                  </a:lnTo>
                  <a:lnTo>
                    <a:pt x="6697" y="123303"/>
                  </a:lnTo>
                  <a:lnTo>
                    <a:pt x="19022" y="146864"/>
                  </a:lnTo>
                  <a:lnTo>
                    <a:pt x="23946" y="153433"/>
                  </a:lnTo>
                  <a:lnTo>
                    <a:pt x="28956" y="156917"/>
                  </a:lnTo>
                  <a:lnTo>
                    <a:pt x="36537" y="158878"/>
                  </a:lnTo>
                  <a:lnTo>
                    <a:pt x="68341" y="163405"/>
                  </a:lnTo>
                  <a:lnTo>
                    <a:pt x="93110" y="159345"/>
                  </a:lnTo>
                  <a:lnTo>
                    <a:pt x="104740" y="153769"/>
                  </a:lnTo>
                  <a:lnTo>
                    <a:pt x="107400" y="153207"/>
                  </a:lnTo>
                  <a:lnTo>
                    <a:pt x="112614" y="148068"/>
                  </a:lnTo>
                  <a:lnTo>
                    <a:pt x="117753" y="141832"/>
                  </a:lnTo>
                  <a:lnTo>
                    <a:pt x="125407" y="136629"/>
                  </a:lnTo>
                  <a:lnTo>
                    <a:pt x="132190" y="125962"/>
                  </a:lnTo>
                  <a:lnTo>
                    <a:pt x="134911" y="114343"/>
                  </a:lnTo>
                  <a:lnTo>
                    <a:pt x="135542" y="89664"/>
                  </a:lnTo>
                  <a:lnTo>
                    <a:pt x="124972" y="58788"/>
                  </a:lnTo>
                  <a:lnTo>
                    <a:pt x="120141" y="51352"/>
                  </a:lnTo>
                  <a:lnTo>
                    <a:pt x="117668" y="49370"/>
                  </a:lnTo>
                  <a:lnTo>
                    <a:pt x="114920" y="44909"/>
                  </a:lnTo>
                  <a:lnTo>
                    <a:pt x="114187" y="42534"/>
                  </a:lnTo>
                  <a:lnTo>
                    <a:pt x="112851" y="40951"/>
                  </a:lnTo>
                  <a:lnTo>
                    <a:pt x="89861" y="2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9"/>
            <p:cNvSpPr/>
            <p:nvPr>
              <p:custDataLst>
                <p:tags r:id="rId19"/>
              </p:custDataLst>
            </p:nvPr>
          </p:nvSpPr>
          <p:spPr>
            <a:xfrm>
              <a:off x="2430786" y="1463048"/>
              <a:ext cx="876295" cy="1241702"/>
            </a:xfrm>
            <a:custGeom>
              <a:avLst/>
              <a:gdLst/>
              <a:ahLst/>
              <a:cxnLst/>
              <a:rect l="0" t="0" r="0" b="0"/>
              <a:pathLst>
                <a:path w="876295" h="1241702">
                  <a:moveTo>
                    <a:pt x="358134" y="15232"/>
                  </a:moveTo>
                  <a:lnTo>
                    <a:pt x="358134" y="15232"/>
                  </a:lnTo>
                  <a:lnTo>
                    <a:pt x="350044" y="15232"/>
                  </a:lnTo>
                  <a:lnTo>
                    <a:pt x="347660" y="14385"/>
                  </a:lnTo>
                  <a:lnTo>
                    <a:pt x="346072" y="12974"/>
                  </a:lnTo>
                  <a:lnTo>
                    <a:pt x="345013" y="11187"/>
                  </a:lnTo>
                  <a:lnTo>
                    <a:pt x="342613" y="9995"/>
                  </a:lnTo>
                  <a:lnTo>
                    <a:pt x="328337" y="7705"/>
                  </a:lnTo>
                  <a:lnTo>
                    <a:pt x="321705" y="2394"/>
                  </a:lnTo>
                  <a:lnTo>
                    <a:pt x="317108" y="1059"/>
                  </a:lnTo>
                  <a:lnTo>
                    <a:pt x="279484" y="0"/>
                  </a:lnTo>
                  <a:lnTo>
                    <a:pt x="245897" y="9399"/>
                  </a:lnTo>
                  <a:lnTo>
                    <a:pt x="238824" y="12640"/>
                  </a:lnTo>
                  <a:lnTo>
                    <a:pt x="205590" y="21111"/>
                  </a:lnTo>
                  <a:lnTo>
                    <a:pt x="196357" y="22925"/>
                  </a:lnTo>
                  <a:lnTo>
                    <a:pt x="162238" y="40734"/>
                  </a:lnTo>
                  <a:lnTo>
                    <a:pt x="129051" y="66987"/>
                  </a:lnTo>
                  <a:lnTo>
                    <a:pt x="105074" y="86509"/>
                  </a:lnTo>
                  <a:lnTo>
                    <a:pt x="73998" y="124312"/>
                  </a:lnTo>
                  <a:lnTo>
                    <a:pt x="53503" y="160004"/>
                  </a:lnTo>
                  <a:lnTo>
                    <a:pt x="38109" y="192749"/>
                  </a:lnTo>
                  <a:lnTo>
                    <a:pt x="22855" y="230379"/>
                  </a:lnTo>
                  <a:lnTo>
                    <a:pt x="17492" y="251981"/>
                  </a:lnTo>
                  <a:lnTo>
                    <a:pt x="13645" y="272211"/>
                  </a:lnTo>
                  <a:lnTo>
                    <a:pt x="9401" y="291187"/>
                  </a:lnTo>
                  <a:lnTo>
                    <a:pt x="2613" y="327021"/>
                  </a:lnTo>
                  <a:lnTo>
                    <a:pt x="339" y="359219"/>
                  </a:lnTo>
                  <a:lnTo>
                    <a:pt x="39" y="396375"/>
                  </a:lnTo>
                  <a:lnTo>
                    <a:pt x="0" y="434351"/>
                  </a:lnTo>
                  <a:lnTo>
                    <a:pt x="2253" y="462558"/>
                  </a:lnTo>
                  <a:lnTo>
                    <a:pt x="12145" y="495999"/>
                  </a:lnTo>
                  <a:lnTo>
                    <a:pt x="18872" y="529440"/>
                  </a:lnTo>
                  <a:lnTo>
                    <a:pt x="30619" y="562097"/>
                  </a:lnTo>
                  <a:lnTo>
                    <a:pt x="48262" y="599328"/>
                  </a:lnTo>
                  <a:lnTo>
                    <a:pt x="73795" y="634986"/>
                  </a:lnTo>
                  <a:lnTo>
                    <a:pt x="100800" y="670552"/>
                  </a:lnTo>
                  <a:lnTo>
                    <a:pt x="114811" y="683534"/>
                  </a:lnTo>
                  <a:lnTo>
                    <a:pt x="123837" y="690715"/>
                  </a:lnTo>
                  <a:lnTo>
                    <a:pt x="138788" y="706865"/>
                  </a:lnTo>
                  <a:lnTo>
                    <a:pt x="157797" y="718459"/>
                  </a:lnTo>
                  <a:lnTo>
                    <a:pt x="189509" y="730504"/>
                  </a:lnTo>
                  <a:lnTo>
                    <a:pt x="218271" y="743041"/>
                  </a:lnTo>
                  <a:lnTo>
                    <a:pt x="251217" y="748684"/>
                  </a:lnTo>
                  <a:lnTo>
                    <a:pt x="266624" y="752687"/>
                  </a:lnTo>
                  <a:lnTo>
                    <a:pt x="301712" y="754150"/>
                  </a:lnTo>
                  <a:lnTo>
                    <a:pt x="315922" y="753460"/>
                  </a:lnTo>
                  <a:lnTo>
                    <a:pt x="345519" y="747452"/>
                  </a:lnTo>
                  <a:lnTo>
                    <a:pt x="360699" y="746113"/>
                  </a:lnTo>
                  <a:lnTo>
                    <a:pt x="391156" y="739856"/>
                  </a:lnTo>
                  <a:lnTo>
                    <a:pt x="427749" y="739160"/>
                  </a:lnTo>
                  <a:lnTo>
                    <a:pt x="462885" y="739132"/>
                  </a:lnTo>
                  <a:lnTo>
                    <a:pt x="475061" y="739979"/>
                  </a:lnTo>
                  <a:lnTo>
                    <a:pt x="500635" y="753220"/>
                  </a:lnTo>
                  <a:lnTo>
                    <a:pt x="508547" y="759381"/>
                  </a:lnTo>
                  <a:lnTo>
                    <a:pt x="513320" y="760832"/>
                  </a:lnTo>
                  <a:lnTo>
                    <a:pt x="514931" y="762065"/>
                  </a:lnTo>
                  <a:lnTo>
                    <a:pt x="530221" y="783227"/>
                  </a:lnTo>
                  <a:lnTo>
                    <a:pt x="535025" y="798517"/>
                  </a:lnTo>
                  <a:lnTo>
                    <a:pt x="543876" y="813986"/>
                  </a:lnTo>
                  <a:lnTo>
                    <a:pt x="547694" y="832501"/>
                  </a:lnTo>
                  <a:lnTo>
                    <a:pt x="549202" y="843185"/>
                  </a:lnTo>
                  <a:lnTo>
                    <a:pt x="554610" y="861536"/>
                  </a:lnTo>
                  <a:lnTo>
                    <a:pt x="556158" y="896640"/>
                  </a:lnTo>
                  <a:lnTo>
                    <a:pt x="557082" y="916938"/>
                  </a:lnTo>
                  <a:lnTo>
                    <a:pt x="563166" y="947412"/>
                  </a:lnTo>
                  <a:lnTo>
                    <a:pt x="564511" y="962652"/>
                  </a:lnTo>
                  <a:lnTo>
                    <a:pt x="570770" y="993979"/>
                  </a:lnTo>
                  <a:lnTo>
                    <a:pt x="572973" y="1015302"/>
                  </a:lnTo>
                  <a:lnTo>
                    <a:pt x="583514" y="1047904"/>
                  </a:lnTo>
                  <a:lnTo>
                    <a:pt x="588709" y="1083969"/>
                  </a:lnTo>
                  <a:lnTo>
                    <a:pt x="596116" y="1119633"/>
                  </a:lnTo>
                  <a:lnTo>
                    <a:pt x="600238" y="1135224"/>
                  </a:lnTo>
                  <a:lnTo>
                    <a:pt x="602049" y="1144620"/>
                  </a:lnTo>
                  <a:lnTo>
                    <a:pt x="619856" y="1178863"/>
                  </a:lnTo>
                  <a:lnTo>
                    <a:pt x="642617" y="1210413"/>
                  </a:lnTo>
                  <a:lnTo>
                    <a:pt x="646002" y="1213339"/>
                  </a:lnTo>
                  <a:lnTo>
                    <a:pt x="667308" y="1224762"/>
                  </a:lnTo>
                  <a:lnTo>
                    <a:pt x="672780" y="1229570"/>
                  </a:lnTo>
                  <a:lnTo>
                    <a:pt x="680292" y="1232271"/>
                  </a:lnTo>
                  <a:lnTo>
                    <a:pt x="694041" y="1236049"/>
                  </a:lnTo>
                  <a:lnTo>
                    <a:pt x="709813" y="1240866"/>
                  </a:lnTo>
                  <a:lnTo>
                    <a:pt x="722450" y="1241701"/>
                  </a:lnTo>
                  <a:lnTo>
                    <a:pt x="729744" y="1239638"/>
                  </a:lnTo>
                  <a:lnTo>
                    <a:pt x="735807" y="1236746"/>
                  </a:lnTo>
                  <a:lnTo>
                    <a:pt x="771831" y="1227153"/>
                  </a:lnTo>
                  <a:lnTo>
                    <a:pt x="793926" y="1220281"/>
                  </a:lnTo>
                  <a:lnTo>
                    <a:pt x="815860" y="1207273"/>
                  </a:lnTo>
                  <a:lnTo>
                    <a:pt x="824881" y="1204581"/>
                  </a:lnTo>
                  <a:lnTo>
                    <a:pt x="837571" y="1195954"/>
                  </a:lnTo>
                  <a:lnTo>
                    <a:pt x="850812" y="1182735"/>
                  </a:lnTo>
                  <a:lnTo>
                    <a:pt x="865280" y="1160627"/>
                  </a:lnTo>
                  <a:lnTo>
                    <a:pt x="876294" y="112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53"/>
          <p:cNvGrpSpPr/>
          <p:nvPr/>
        </p:nvGrpSpPr>
        <p:grpSpPr>
          <a:xfrm>
            <a:off x="4061523" y="1432560"/>
            <a:ext cx="914334" cy="1760221"/>
            <a:chOff x="4061523" y="1432560"/>
            <a:chExt cx="914334" cy="1760221"/>
          </a:xfrm>
        </p:grpSpPr>
        <p:sp>
          <p:nvSpPr>
            <p:cNvPr id="115" name="SMARTInkShape-220"/>
            <p:cNvSpPr/>
            <p:nvPr>
              <p:custDataLst>
                <p:tags r:id="rId3"/>
              </p:custDataLst>
            </p:nvPr>
          </p:nvSpPr>
          <p:spPr>
            <a:xfrm>
              <a:off x="4122420" y="2369820"/>
              <a:ext cx="647701" cy="792481"/>
            </a:xfrm>
            <a:custGeom>
              <a:avLst/>
              <a:gdLst/>
              <a:ahLst/>
              <a:cxnLst/>
              <a:rect l="0" t="0" r="0" b="0"/>
              <a:pathLst>
                <a:path w="647701" h="792481">
                  <a:moveTo>
                    <a:pt x="53340" y="792480"/>
                  </a:moveTo>
                  <a:lnTo>
                    <a:pt x="53340" y="792480"/>
                  </a:lnTo>
                  <a:lnTo>
                    <a:pt x="53340" y="754474"/>
                  </a:lnTo>
                  <a:lnTo>
                    <a:pt x="53340" y="732459"/>
                  </a:lnTo>
                  <a:lnTo>
                    <a:pt x="55598" y="725446"/>
                  </a:lnTo>
                  <a:lnTo>
                    <a:pt x="57385" y="722391"/>
                  </a:lnTo>
                  <a:lnTo>
                    <a:pt x="57730" y="718661"/>
                  </a:lnTo>
                  <a:lnTo>
                    <a:pt x="55864" y="705320"/>
                  </a:lnTo>
                  <a:lnTo>
                    <a:pt x="60587" y="670513"/>
                  </a:lnTo>
                  <a:lnTo>
                    <a:pt x="60938" y="634997"/>
                  </a:lnTo>
                  <a:lnTo>
                    <a:pt x="54397" y="597959"/>
                  </a:lnTo>
                  <a:lnTo>
                    <a:pt x="53433" y="562468"/>
                  </a:lnTo>
                  <a:lnTo>
                    <a:pt x="53348" y="524597"/>
                  </a:lnTo>
                  <a:lnTo>
                    <a:pt x="53343" y="490434"/>
                  </a:lnTo>
                  <a:lnTo>
                    <a:pt x="53341" y="460274"/>
                  </a:lnTo>
                  <a:lnTo>
                    <a:pt x="48103" y="428174"/>
                  </a:lnTo>
                  <a:lnTo>
                    <a:pt x="46034" y="395261"/>
                  </a:lnTo>
                  <a:lnTo>
                    <a:pt x="43504" y="364042"/>
                  </a:lnTo>
                  <a:lnTo>
                    <a:pt x="38812" y="328280"/>
                  </a:lnTo>
                  <a:lnTo>
                    <a:pt x="38162" y="294071"/>
                  </a:lnTo>
                  <a:lnTo>
                    <a:pt x="37272" y="274245"/>
                  </a:lnTo>
                  <a:lnTo>
                    <a:pt x="30952" y="236364"/>
                  </a:lnTo>
                  <a:lnTo>
                    <a:pt x="29696" y="216076"/>
                  </a:lnTo>
                  <a:lnTo>
                    <a:pt x="23928" y="192729"/>
                  </a:lnTo>
                  <a:lnTo>
                    <a:pt x="22879" y="154882"/>
                  </a:lnTo>
                  <a:lnTo>
                    <a:pt x="22015" y="132009"/>
                  </a:lnTo>
                  <a:lnTo>
                    <a:pt x="15946" y="109994"/>
                  </a:lnTo>
                  <a:lnTo>
                    <a:pt x="15268" y="88930"/>
                  </a:lnTo>
                  <a:lnTo>
                    <a:pt x="12994" y="83833"/>
                  </a:lnTo>
                  <a:lnTo>
                    <a:pt x="10008" y="78746"/>
                  </a:lnTo>
                  <a:lnTo>
                    <a:pt x="8092" y="68581"/>
                  </a:lnTo>
                  <a:lnTo>
                    <a:pt x="7620" y="31643"/>
                  </a:lnTo>
                  <a:lnTo>
                    <a:pt x="7620" y="23204"/>
                  </a:lnTo>
                  <a:lnTo>
                    <a:pt x="2383" y="16844"/>
                  </a:lnTo>
                  <a:lnTo>
                    <a:pt x="0" y="7621"/>
                  </a:lnTo>
                  <a:lnTo>
                    <a:pt x="4045" y="7620"/>
                  </a:lnTo>
                  <a:lnTo>
                    <a:pt x="4390" y="6774"/>
                  </a:lnTo>
                  <a:lnTo>
                    <a:pt x="0" y="0"/>
                  </a:lnTo>
                  <a:lnTo>
                    <a:pt x="7620" y="0"/>
                  </a:lnTo>
                  <a:lnTo>
                    <a:pt x="7620" y="7527"/>
                  </a:lnTo>
                  <a:lnTo>
                    <a:pt x="15147" y="7619"/>
                  </a:lnTo>
                  <a:lnTo>
                    <a:pt x="15240" y="15240"/>
                  </a:lnTo>
                  <a:lnTo>
                    <a:pt x="21801" y="15240"/>
                  </a:lnTo>
                  <a:lnTo>
                    <a:pt x="22154" y="16087"/>
                  </a:lnTo>
                  <a:lnTo>
                    <a:pt x="22767" y="21801"/>
                  </a:lnTo>
                  <a:lnTo>
                    <a:pt x="50826" y="57735"/>
                  </a:lnTo>
                  <a:lnTo>
                    <a:pt x="72814" y="88176"/>
                  </a:lnTo>
                  <a:lnTo>
                    <a:pt x="76890" y="97152"/>
                  </a:lnTo>
                  <a:lnTo>
                    <a:pt x="101379" y="134744"/>
                  </a:lnTo>
                  <a:lnTo>
                    <a:pt x="131518" y="170187"/>
                  </a:lnTo>
                  <a:lnTo>
                    <a:pt x="160508" y="205741"/>
                  </a:lnTo>
                  <a:lnTo>
                    <a:pt x="190543" y="238478"/>
                  </a:lnTo>
                  <a:lnTo>
                    <a:pt x="220984" y="276107"/>
                  </a:lnTo>
                  <a:lnTo>
                    <a:pt x="251460" y="314166"/>
                  </a:lnTo>
                  <a:lnTo>
                    <a:pt x="268958" y="333539"/>
                  </a:lnTo>
                  <a:lnTo>
                    <a:pt x="304329" y="371639"/>
                  </a:lnTo>
                  <a:lnTo>
                    <a:pt x="341270" y="405965"/>
                  </a:lnTo>
                  <a:lnTo>
                    <a:pt x="373322" y="441390"/>
                  </a:lnTo>
                  <a:lnTo>
                    <a:pt x="405023" y="473536"/>
                  </a:lnTo>
                  <a:lnTo>
                    <a:pt x="433824" y="504653"/>
                  </a:lnTo>
                  <a:lnTo>
                    <a:pt x="460518" y="536011"/>
                  </a:lnTo>
                  <a:lnTo>
                    <a:pt x="496281" y="572419"/>
                  </a:lnTo>
                  <a:lnTo>
                    <a:pt x="531146" y="607344"/>
                  </a:lnTo>
                  <a:lnTo>
                    <a:pt x="565590" y="637400"/>
                  </a:lnTo>
                  <a:lnTo>
                    <a:pt x="596861" y="672995"/>
                  </a:lnTo>
                  <a:lnTo>
                    <a:pt x="614678" y="690027"/>
                  </a:lnTo>
                  <a:lnTo>
                    <a:pt x="624840" y="695007"/>
                  </a:lnTo>
                  <a:lnTo>
                    <a:pt x="647691" y="716271"/>
                  </a:lnTo>
                  <a:lnTo>
                    <a:pt x="647700" y="723900"/>
                  </a:lnTo>
                  <a:lnTo>
                    <a:pt x="647700" y="719855"/>
                  </a:lnTo>
                  <a:lnTo>
                    <a:pt x="646853" y="718663"/>
                  </a:lnTo>
                  <a:lnTo>
                    <a:pt x="645442" y="717869"/>
                  </a:lnTo>
                  <a:lnTo>
                    <a:pt x="640080" y="716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1"/>
            <p:cNvSpPr/>
            <p:nvPr>
              <p:custDataLst>
                <p:tags r:id="rId4"/>
              </p:custDataLst>
            </p:nvPr>
          </p:nvSpPr>
          <p:spPr>
            <a:xfrm>
              <a:off x="4678680" y="2125984"/>
              <a:ext cx="121921" cy="152397"/>
            </a:xfrm>
            <a:custGeom>
              <a:avLst/>
              <a:gdLst/>
              <a:ahLst/>
              <a:cxnLst/>
              <a:rect l="0" t="0" r="0" b="0"/>
              <a:pathLst>
                <a:path w="121921" h="152397">
                  <a:moveTo>
                    <a:pt x="0" y="152396"/>
                  </a:moveTo>
                  <a:lnTo>
                    <a:pt x="0" y="152396"/>
                  </a:lnTo>
                  <a:lnTo>
                    <a:pt x="0" y="144306"/>
                  </a:lnTo>
                  <a:lnTo>
                    <a:pt x="2258" y="138076"/>
                  </a:lnTo>
                  <a:lnTo>
                    <a:pt x="4045" y="135229"/>
                  </a:lnTo>
                  <a:lnTo>
                    <a:pt x="6561" y="123133"/>
                  </a:lnTo>
                  <a:lnTo>
                    <a:pt x="6564" y="93401"/>
                  </a:lnTo>
                  <a:lnTo>
                    <a:pt x="1032" y="64089"/>
                  </a:lnTo>
                  <a:lnTo>
                    <a:pt x="6651" y="29023"/>
                  </a:lnTo>
                  <a:lnTo>
                    <a:pt x="7620" y="9"/>
                  </a:lnTo>
                  <a:lnTo>
                    <a:pt x="11665" y="0"/>
                  </a:lnTo>
                  <a:lnTo>
                    <a:pt x="12857" y="845"/>
                  </a:lnTo>
                  <a:lnTo>
                    <a:pt x="13651" y="2255"/>
                  </a:lnTo>
                  <a:lnTo>
                    <a:pt x="14181" y="4042"/>
                  </a:lnTo>
                  <a:lnTo>
                    <a:pt x="18971" y="10602"/>
                  </a:lnTo>
                  <a:lnTo>
                    <a:pt x="23390" y="13177"/>
                  </a:lnTo>
                  <a:lnTo>
                    <a:pt x="28175" y="15167"/>
                  </a:lnTo>
                  <a:lnTo>
                    <a:pt x="45734" y="28363"/>
                  </a:lnTo>
                  <a:lnTo>
                    <a:pt x="50806" y="30384"/>
                  </a:lnTo>
                  <a:lnTo>
                    <a:pt x="58422" y="35434"/>
                  </a:lnTo>
                  <a:lnTo>
                    <a:pt x="66887" y="37307"/>
                  </a:lnTo>
                  <a:lnTo>
                    <a:pt x="104381" y="38092"/>
                  </a:lnTo>
                  <a:lnTo>
                    <a:pt x="105147" y="38093"/>
                  </a:lnTo>
                  <a:lnTo>
                    <a:pt x="112461" y="32859"/>
                  </a:lnTo>
                  <a:lnTo>
                    <a:pt x="117151" y="31535"/>
                  </a:lnTo>
                  <a:lnTo>
                    <a:pt x="118741" y="30335"/>
                  </a:lnTo>
                  <a:lnTo>
                    <a:pt x="120507" y="26744"/>
                  </a:lnTo>
                  <a:lnTo>
                    <a:pt x="121920" y="1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2"/>
            <p:cNvSpPr/>
            <p:nvPr>
              <p:custDataLst>
                <p:tags r:id="rId5"/>
              </p:custDataLst>
            </p:nvPr>
          </p:nvSpPr>
          <p:spPr>
            <a:xfrm>
              <a:off x="4312920" y="2773996"/>
              <a:ext cx="76174" cy="152085"/>
            </a:xfrm>
            <a:custGeom>
              <a:avLst/>
              <a:gdLst/>
              <a:ahLst/>
              <a:cxnLst/>
              <a:rect l="0" t="0" r="0" b="0"/>
              <a:pathLst>
                <a:path w="76174" h="152085">
                  <a:moveTo>
                    <a:pt x="15240" y="152084"/>
                  </a:moveTo>
                  <a:lnTo>
                    <a:pt x="15240" y="152084"/>
                  </a:lnTo>
                  <a:lnTo>
                    <a:pt x="11195" y="148039"/>
                  </a:lnTo>
                  <a:lnTo>
                    <a:pt x="9208" y="143795"/>
                  </a:lnTo>
                  <a:lnTo>
                    <a:pt x="7628" y="107395"/>
                  </a:lnTo>
                  <a:lnTo>
                    <a:pt x="7620" y="70725"/>
                  </a:lnTo>
                  <a:lnTo>
                    <a:pt x="7620" y="35316"/>
                  </a:lnTo>
                  <a:lnTo>
                    <a:pt x="7620" y="752"/>
                  </a:lnTo>
                  <a:lnTo>
                    <a:pt x="8467" y="396"/>
                  </a:lnTo>
                  <a:lnTo>
                    <a:pt x="11665" y="0"/>
                  </a:lnTo>
                  <a:lnTo>
                    <a:pt x="15909" y="2083"/>
                  </a:lnTo>
                  <a:lnTo>
                    <a:pt x="34176" y="18629"/>
                  </a:lnTo>
                  <a:lnTo>
                    <a:pt x="36356" y="23062"/>
                  </a:lnTo>
                  <a:lnTo>
                    <a:pt x="36937" y="25429"/>
                  </a:lnTo>
                  <a:lnTo>
                    <a:pt x="41801" y="32806"/>
                  </a:lnTo>
                  <a:lnTo>
                    <a:pt x="50183" y="42884"/>
                  </a:lnTo>
                  <a:lnTo>
                    <a:pt x="52405" y="50490"/>
                  </a:lnTo>
                  <a:lnTo>
                    <a:pt x="52924" y="55567"/>
                  </a:lnTo>
                  <a:lnTo>
                    <a:pt x="55413" y="60645"/>
                  </a:lnTo>
                  <a:lnTo>
                    <a:pt x="58495" y="65724"/>
                  </a:lnTo>
                  <a:lnTo>
                    <a:pt x="61076" y="73344"/>
                  </a:lnTo>
                  <a:lnTo>
                    <a:pt x="67425" y="81999"/>
                  </a:lnTo>
                  <a:lnTo>
                    <a:pt x="68550" y="90771"/>
                  </a:lnTo>
                  <a:lnTo>
                    <a:pt x="68578" y="97654"/>
                  </a:lnTo>
                  <a:lnTo>
                    <a:pt x="69425" y="98017"/>
                  </a:lnTo>
                  <a:lnTo>
                    <a:pt x="76173" y="98741"/>
                  </a:lnTo>
                  <a:lnTo>
                    <a:pt x="64848" y="98744"/>
                  </a:lnTo>
                  <a:lnTo>
                    <a:pt x="60430" y="101002"/>
                  </a:lnTo>
                  <a:lnTo>
                    <a:pt x="55645" y="103981"/>
                  </a:lnTo>
                  <a:lnTo>
                    <a:pt x="48190" y="106505"/>
                  </a:lnTo>
                  <a:lnTo>
                    <a:pt x="39596" y="112832"/>
                  </a:lnTo>
                  <a:lnTo>
                    <a:pt x="32312" y="114603"/>
                  </a:lnTo>
                  <a:lnTo>
                    <a:pt x="25190" y="119153"/>
                  </a:lnTo>
                  <a:lnTo>
                    <a:pt x="15199" y="121120"/>
                  </a:lnTo>
                  <a:lnTo>
                    <a:pt x="7659" y="121601"/>
                  </a:lnTo>
                  <a:lnTo>
                    <a:pt x="3586" y="117558"/>
                  </a:lnTo>
                  <a:lnTo>
                    <a:pt x="1594" y="113315"/>
                  </a:lnTo>
                  <a:lnTo>
                    <a:pt x="0" y="98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3"/>
            <p:cNvSpPr/>
            <p:nvPr>
              <p:custDataLst>
                <p:tags r:id="rId6"/>
              </p:custDataLst>
            </p:nvPr>
          </p:nvSpPr>
          <p:spPr>
            <a:xfrm>
              <a:off x="4572093" y="1485900"/>
              <a:ext cx="403764" cy="373287"/>
            </a:xfrm>
            <a:custGeom>
              <a:avLst/>
              <a:gdLst/>
              <a:ahLst/>
              <a:cxnLst/>
              <a:rect l="0" t="0" r="0" b="0"/>
              <a:pathLst>
                <a:path w="403764" h="373287">
                  <a:moveTo>
                    <a:pt x="7527" y="0"/>
                  </a:moveTo>
                  <a:lnTo>
                    <a:pt x="7527" y="0"/>
                  </a:lnTo>
                  <a:lnTo>
                    <a:pt x="1496" y="14320"/>
                  </a:lnTo>
                  <a:lnTo>
                    <a:pt x="0" y="43572"/>
                  </a:lnTo>
                  <a:lnTo>
                    <a:pt x="7673" y="80440"/>
                  </a:lnTo>
                  <a:lnTo>
                    <a:pt x="21310" y="115453"/>
                  </a:lnTo>
                  <a:lnTo>
                    <a:pt x="39519" y="148507"/>
                  </a:lnTo>
                  <a:lnTo>
                    <a:pt x="55370" y="183371"/>
                  </a:lnTo>
                  <a:lnTo>
                    <a:pt x="84163" y="221045"/>
                  </a:lnTo>
                  <a:lnTo>
                    <a:pt x="111390" y="259088"/>
                  </a:lnTo>
                  <a:lnTo>
                    <a:pt x="145320" y="288892"/>
                  </a:lnTo>
                  <a:lnTo>
                    <a:pt x="182870" y="314872"/>
                  </a:lnTo>
                  <a:lnTo>
                    <a:pt x="220898" y="336303"/>
                  </a:lnTo>
                  <a:lnTo>
                    <a:pt x="258988" y="350320"/>
                  </a:lnTo>
                  <a:lnTo>
                    <a:pt x="291850" y="362347"/>
                  </a:lnTo>
                  <a:lnTo>
                    <a:pt x="329313" y="365460"/>
                  </a:lnTo>
                  <a:lnTo>
                    <a:pt x="345112" y="366518"/>
                  </a:lnTo>
                  <a:lnTo>
                    <a:pt x="378635" y="372904"/>
                  </a:lnTo>
                  <a:lnTo>
                    <a:pt x="390618" y="373286"/>
                  </a:lnTo>
                  <a:lnTo>
                    <a:pt x="395948" y="371080"/>
                  </a:lnTo>
                  <a:lnTo>
                    <a:pt x="403763" y="365762"/>
                  </a:lnTo>
                  <a:lnTo>
                    <a:pt x="399721" y="365761"/>
                  </a:lnTo>
                  <a:lnTo>
                    <a:pt x="365667" y="350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24"/>
            <p:cNvSpPr/>
            <p:nvPr>
              <p:custDataLst>
                <p:tags r:id="rId7"/>
              </p:custDataLst>
            </p:nvPr>
          </p:nvSpPr>
          <p:spPr>
            <a:xfrm>
              <a:off x="4335788" y="2941322"/>
              <a:ext cx="370057" cy="251459"/>
            </a:xfrm>
            <a:custGeom>
              <a:avLst/>
              <a:gdLst/>
              <a:ahLst/>
              <a:cxnLst/>
              <a:rect l="0" t="0" r="0" b="0"/>
              <a:pathLst>
                <a:path w="370057" h="251459">
                  <a:moveTo>
                    <a:pt x="60952" y="243838"/>
                  </a:moveTo>
                  <a:lnTo>
                    <a:pt x="60952" y="243838"/>
                  </a:lnTo>
                  <a:lnTo>
                    <a:pt x="60952" y="208210"/>
                  </a:lnTo>
                  <a:lnTo>
                    <a:pt x="60952" y="195569"/>
                  </a:lnTo>
                  <a:lnTo>
                    <a:pt x="58694" y="190494"/>
                  </a:lnTo>
                  <a:lnTo>
                    <a:pt x="55715" y="185416"/>
                  </a:lnTo>
                  <a:lnTo>
                    <a:pt x="53803" y="175258"/>
                  </a:lnTo>
                  <a:lnTo>
                    <a:pt x="53340" y="142552"/>
                  </a:lnTo>
                  <a:lnTo>
                    <a:pt x="52491" y="140754"/>
                  </a:lnTo>
                  <a:lnTo>
                    <a:pt x="51078" y="139555"/>
                  </a:lnTo>
                  <a:lnTo>
                    <a:pt x="49289" y="138756"/>
                  </a:lnTo>
                  <a:lnTo>
                    <a:pt x="48097" y="137377"/>
                  </a:lnTo>
                  <a:lnTo>
                    <a:pt x="43925" y="129080"/>
                  </a:lnTo>
                  <a:lnTo>
                    <a:pt x="40685" y="124254"/>
                  </a:lnTo>
                  <a:lnTo>
                    <a:pt x="39244" y="119287"/>
                  </a:lnTo>
                  <a:lnTo>
                    <a:pt x="38014" y="117624"/>
                  </a:lnTo>
                  <a:lnTo>
                    <a:pt x="36346" y="116515"/>
                  </a:lnTo>
                  <a:lnTo>
                    <a:pt x="34388" y="115776"/>
                  </a:lnTo>
                  <a:lnTo>
                    <a:pt x="33083" y="114437"/>
                  </a:lnTo>
                  <a:lnTo>
                    <a:pt x="31632" y="110691"/>
                  </a:lnTo>
                  <a:lnTo>
                    <a:pt x="30816" y="103822"/>
                  </a:lnTo>
                  <a:lnTo>
                    <a:pt x="29854" y="102234"/>
                  </a:lnTo>
                  <a:lnTo>
                    <a:pt x="28367" y="101175"/>
                  </a:lnTo>
                  <a:lnTo>
                    <a:pt x="23942" y="99476"/>
                  </a:lnTo>
                  <a:lnTo>
                    <a:pt x="15574" y="91763"/>
                  </a:lnTo>
                  <a:lnTo>
                    <a:pt x="8701" y="91467"/>
                  </a:lnTo>
                  <a:lnTo>
                    <a:pt x="8338" y="90610"/>
                  </a:lnTo>
                  <a:lnTo>
                    <a:pt x="7708" y="84880"/>
                  </a:lnTo>
                  <a:lnTo>
                    <a:pt x="5397" y="84290"/>
                  </a:lnTo>
                  <a:lnTo>
                    <a:pt x="0" y="83819"/>
                  </a:lnTo>
                  <a:lnTo>
                    <a:pt x="10599" y="83818"/>
                  </a:lnTo>
                  <a:lnTo>
                    <a:pt x="12143" y="82971"/>
                  </a:lnTo>
                  <a:lnTo>
                    <a:pt x="13173" y="81560"/>
                  </a:lnTo>
                  <a:lnTo>
                    <a:pt x="13859" y="79773"/>
                  </a:lnTo>
                  <a:lnTo>
                    <a:pt x="15163" y="78581"/>
                  </a:lnTo>
                  <a:lnTo>
                    <a:pt x="23340" y="74411"/>
                  </a:lnTo>
                  <a:lnTo>
                    <a:pt x="28149" y="71170"/>
                  </a:lnTo>
                  <a:lnTo>
                    <a:pt x="35616" y="68500"/>
                  </a:lnTo>
                  <a:lnTo>
                    <a:pt x="43191" y="63569"/>
                  </a:lnTo>
                  <a:lnTo>
                    <a:pt x="50798" y="60885"/>
                  </a:lnTo>
                  <a:lnTo>
                    <a:pt x="58414" y="55950"/>
                  </a:lnTo>
                  <a:lnTo>
                    <a:pt x="66032" y="53265"/>
                  </a:lnTo>
                  <a:lnTo>
                    <a:pt x="83812" y="40203"/>
                  </a:lnTo>
                  <a:lnTo>
                    <a:pt x="88892" y="38187"/>
                  </a:lnTo>
                  <a:lnTo>
                    <a:pt x="101592" y="27615"/>
                  </a:lnTo>
                  <a:lnTo>
                    <a:pt x="104414" y="22715"/>
                  </a:lnTo>
                  <a:lnTo>
                    <a:pt x="105167" y="20222"/>
                  </a:lnTo>
                  <a:lnTo>
                    <a:pt x="106515" y="18561"/>
                  </a:lnTo>
                  <a:lnTo>
                    <a:pt x="122051" y="9401"/>
                  </a:lnTo>
                  <a:lnTo>
                    <a:pt x="124545" y="8807"/>
                  </a:lnTo>
                  <a:lnTo>
                    <a:pt x="126207" y="7564"/>
                  </a:lnTo>
                  <a:lnTo>
                    <a:pt x="127316" y="5888"/>
                  </a:lnTo>
                  <a:lnTo>
                    <a:pt x="129095" y="1162"/>
                  </a:lnTo>
                  <a:lnTo>
                    <a:pt x="131596" y="515"/>
                  </a:lnTo>
                  <a:lnTo>
                    <a:pt x="137123" y="0"/>
                  </a:lnTo>
                  <a:lnTo>
                    <a:pt x="143710" y="6559"/>
                  </a:lnTo>
                  <a:lnTo>
                    <a:pt x="145409" y="13492"/>
                  </a:lnTo>
                  <a:lnTo>
                    <a:pt x="149947" y="20553"/>
                  </a:lnTo>
                  <a:lnTo>
                    <a:pt x="151668" y="28008"/>
                  </a:lnTo>
                  <a:lnTo>
                    <a:pt x="153175" y="44031"/>
                  </a:lnTo>
                  <a:lnTo>
                    <a:pt x="158457" y="56037"/>
                  </a:lnTo>
                  <a:lnTo>
                    <a:pt x="164537" y="66179"/>
                  </a:lnTo>
                  <a:lnTo>
                    <a:pt x="171556" y="104243"/>
                  </a:lnTo>
                  <a:lnTo>
                    <a:pt x="174522" y="119242"/>
                  </a:lnTo>
                  <a:lnTo>
                    <a:pt x="176035" y="152766"/>
                  </a:lnTo>
                  <a:lnTo>
                    <a:pt x="188428" y="190371"/>
                  </a:lnTo>
                  <a:lnTo>
                    <a:pt x="190422" y="199755"/>
                  </a:lnTo>
                  <a:lnTo>
                    <a:pt x="204323" y="229944"/>
                  </a:lnTo>
                  <a:lnTo>
                    <a:pt x="206301" y="241062"/>
                  </a:lnTo>
                  <a:lnTo>
                    <a:pt x="209654" y="246273"/>
                  </a:lnTo>
                  <a:lnTo>
                    <a:pt x="213966" y="249154"/>
                  </a:lnTo>
                  <a:lnTo>
                    <a:pt x="221154" y="250775"/>
                  </a:lnTo>
                  <a:lnTo>
                    <a:pt x="254314" y="251458"/>
                  </a:lnTo>
                  <a:lnTo>
                    <a:pt x="259215" y="249200"/>
                  </a:lnTo>
                  <a:lnTo>
                    <a:pt x="271791" y="239308"/>
                  </a:lnTo>
                  <a:lnTo>
                    <a:pt x="281936" y="234571"/>
                  </a:lnTo>
                  <a:lnTo>
                    <a:pt x="294632" y="224148"/>
                  </a:lnTo>
                  <a:lnTo>
                    <a:pt x="304792" y="219346"/>
                  </a:lnTo>
                  <a:lnTo>
                    <a:pt x="325401" y="206901"/>
                  </a:lnTo>
                  <a:lnTo>
                    <a:pt x="333291" y="205121"/>
                  </a:lnTo>
                  <a:lnTo>
                    <a:pt x="350993" y="192230"/>
                  </a:lnTo>
                  <a:lnTo>
                    <a:pt x="353372" y="191653"/>
                  </a:lnTo>
                  <a:lnTo>
                    <a:pt x="364275" y="184039"/>
                  </a:lnTo>
                  <a:lnTo>
                    <a:pt x="365096" y="181136"/>
                  </a:lnTo>
                  <a:lnTo>
                    <a:pt x="365314" y="179177"/>
                  </a:lnTo>
                  <a:lnTo>
                    <a:pt x="367815" y="174742"/>
                  </a:lnTo>
                  <a:lnTo>
                    <a:pt x="369667" y="172374"/>
                  </a:lnTo>
                  <a:lnTo>
                    <a:pt x="370056" y="170795"/>
                  </a:lnTo>
                  <a:lnTo>
                    <a:pt x="369468" y="169743"/>
                  </a:lnTo>
                  <a:lnTo>
                    <a:pt x="365752" y="16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25"/>
            <p:cNvSpPr/>
            <p:nvPr>
              <p:custDataLst>
                <p:tags r:id="rId8"/>
              </p:custDataLst>
            </p:nvPr>
          </p:nvSpPr>
          <p:spPr>
            <a:xfrm>
              <a:off x="4244342" y="1684478"/>
              <a:ext cx="198119" cy="235763"/>
            </a:xfrm>
            <a:custGeom>
              <a:avLst/>
              <a:gdLst/>
              <a:ahLst/>
              <a:cxnLst/>
              <a:rect l="0" t="0" r="0" b="0"/>
              <a:pathLst>
                <a:path w="198119" h="235763">
                  <a:moveTo>
                    <a:pt x="15238" y="235762"/>
                  </a:moveTo>
                  <a:lnTo>
                    <a:pt x="15238" y="235762"/>
                  </a:lnTo>
                  <a:lnTo>
                    <a:pt x="8677" y="207989"/>
                  </a:lnTo>
                  <a:lnTo>
                    <a:pt x="7659" y="174338"/>
                  </a:lnTo>
                  <a:lnTo>
                    <a:pt x="7622" y="137508"/>
                  </a:lnTo>
                  <a:lnTo>
                    <a:pt x="7619" y="104312"/>
                  </a:lnTo>
                  <a:lnTo>
                    <a:pt x="5360" y="73902"/>
                  </a:lnTo>
                  <a:lnTo>
                    <a:pt x="469" y="38149"/>
                  </a:lnTo>
                  <a:lnTo>
                    <a:pt x="0" y="1089"/>
                  </a:lnTo>
                  <a:lnTo>
                    <a:pt x="846" y="573"/>
                  </a:lnTo>
                  <a:lnTo>
                    <a:pt x="4044" y="0"/>
                  </a:lnTo>
                  <a:lnTo>
                    <a:pt x="5235" y="694"/>
                  </a:lnTo>
                  <a:lnTo>
                    <a:pt x="6030" y="2004"/>
                  </a:lnTo>
                  <a:lnTo>
                    <a:pt x="11349" y="14233"/>
                  </a:lnTo>
                  <a:lnTo>
                    <a:pt x="35768" y="47919"/>
                  </a:lnTo>
                  <a:lnTo>
                    <a:pt x="66481" y="83369"/>
                  </a:lnTo>
                  <a:lnTo>
                    <a:pt x="73573" y="92678"/>
                  </a:lnTo>
                  <a:lnTo>
                    <a:pt x="106822" y="119675"/>
                  </a:lnTo>
                  <a:lnTo>
                    <a:pt x="116902" y="124901"/>
                  </a:lnTo>
                  <a:lnTo>
                    <a:pt x="134913" y="130514"/>
                  </a:lnTo>
                  <a:lnTo>
                    <a:pt x="142087" y="133952"/>
                  </a:lnTo>
                  <a:lnTo>
                    <a:pt x="169825" y="136595"/>
                  </a:lnTo>
                  <a:lnTo>
                    <a:pt x="187903" y="130132"/>
                  </a:lnTo>
                  <a:lnTo>
                    <a:pt x="198118" y="121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26"/>
            <p:cNvSpPr/>
            <p:nvPr>
              <p:custDataLst>
                <p:tags r:id="rId9"/>
              </p:custDataLst>
            </p:nvPr>
          </p:nvSpPr>
          <p:spPr>
            <a:xfrm>
              <a:off x="4061523" y="1432560"/>
              <a:ext cx="860983" cy="949181"/>
            </a:xfrm>
            <a:custGeom>
              <a:avLst/>
              <a:gdLst/>
              <a:ahLst/>
              <a:cxnLst/>
              <a:rect l="0" t="0" r="0" b="0"/>
              <a:pathLst>
                <a:path w="860983" h="949181">
                  <a:moveTo>
                    <a:pt x="327597" y="0"/>
                  </a:moveTo>
                  <a:lnTo>
                    <a:pt x="327597" y="0"/>
                  </a:lnTo>
                  <a:lnTo>
                    <a:pt x="291773" y="0"/>
                  </a:lnTo>
                  <a:lnTo>
                    <a:pt x="284017" y="2258"/>
                  </a:lnTo>
                  <a:lnTo>
                    <a:pt x="276901" y="5237"/>
                  </a:lnTo>
                  <a:lnTo>
                    <a:pt x="254727" y="8257"/>
                  </a:lnTo>
                  <a:lnTo>
                    <a:pt x="243933" y="15868"/>
                  </a:lnTo>
                  <a:lnTo>
                    <a:pt x="229603" y="25524"/>
                  </a:lnTo>
                  <a:lnTo>
                    <a:pt x="195430" y="44034"/>
                  </a:lnTo>
                  <a:lnTo>
                    <a:pt x="159952" y="76399"/>
                  </a:lnTo>
                  <a:lnTo>
                    <a:pt x="134557" y="107710"/>
                  </a:lnTo>
                  <a:lnTo>
                    <a:pt x="109157" y="144916"/>
                  </a:lnTo>
                  <a:lnTo>
                    <a:pt x="88837" y="180524"/>
                  </a:lnTo>
                  <a:lnTo>
                    <a:pt x="68517" y="217410"/>
                  </a:lnTo>
                  <a:lnTo>
                    <a:pt x="53277" y="250402"/>
                  </a:lnTo>
                  <a:lnTo>
                    <a:pt x="40295" y="281627"/>
                  </a:lnTo>
                  <a:lnTo>
                    <a:pt x="28828" y="312327"/>
                  </a:lnTo>
                  <a:lnTo>
                    <a:pt x="16964" y="342873"/>
                  </a:lnTo>
                  <a:lnTo>
                    <a:pt x="8087" y="373372"/>
                  </a:lnTo>
                  <a:lnTo>
                    <a:pt x="2351" y="406115"/>
                  </a:lnTo>
                  <a:lnTo>
                    <a:pt x="653" y="440370"/>
                  </a:lnTo>
                  <a:lnTo>
                    <a:pt x="149" y="471969"/>
                  </a:lnTo>
                  <a:lnTo>
                    <a:pt x="0" y="505038"/>
                  </a:lnTo>
                  <a:lnTo>
                    <a:pt x="2213" y="539390"/>
                  </a:lnTo>
                  <a:lnTo>
                    <a:pt x="8231" y="571017"/>
                  </a:lnTo>
                  <a:lnTo>
                    <a:pt x="17635" y="604095"/>
                  </a:lnTo>
                  <a:lnTo>
                    <a:pt x="31145" y="636191"/>
                  </a:lnTo>
                  <a:lnTo>
                    <a:pt x="50881" y="673837"/>
                  </a:lnTo>
                  <a:lnTo>
                    <a:pt x="66020" y="703798"/>
                  </a:lnTo>
                  <a:lnTo>
                    <a:pt x="93236" y="739026"/>
                  </a:lnTo>
                  <a:lnTo>
                    <a:pt x="128088" y="775461"/>
                  </a:lnTo>
                  <a:lnTo>
                    <a:pt x="163728" y="811414"/>
                  </a:lnTo>
                  <a:lnTo>
                    <a:pt x="197387" y="837037"/>
                  </a:lnTo>
                  <a:lnTo>
                    <a:pt x="230126" y="860715"/>
                  </a:lnTo>
                  <a:lnTo>
                    <a:pt x="266292" y="885388"/>
                  </a:lnTo>
                  <a:lnTo>
                    <a:pt x="296074" y="901382"/>
                  </a:lnTo>
                  <a:lnTo>
                    <a:pt x="330486" y="915999"/>
                  </a:lnTo>
                  <a:lnTo>
                    <a:pt x="362508" y="926069"/>
                  </a:lnTo>
                  <a:lnTo>
                    <a:pt x="393445" y="934415"/>
                  </a:lnTo>
                  <a:lnTo>
                    <a:pt x="424060" y="941403"/>
                  </a:lnTo>
                  <a:lnTo>
                    <a:pt x="455427" y="943850"/>
                  </a:lnTo>
                  <a:lnTo>
                    <a:pt x="490309" y="945421"/>
                  </a:lnTo>
                  <a:lnTo>
                    <a:pt x="522469" y="949180"/>
                  </a:lnTo>
                  <a:lnTo>
                    <a:pt x="552601" y="946530"/>
                  </a:lnTo>
                  <a:lnTo>
                    <a:pt x="588224" y="942948"/>
                  </a:lnTo>
                  <a:lnTo>
                    <a:pt x="617615" y="936688"/>
                  </a:lnTo>
                  <a:lnTo>
                    <a:pt x="647773" y="929471"/>
                  </a:lnTo>
                  <a:lnTo>
                    <a:pt x="684259" y="919446"/>
                  </a:lnTo>
                  <a:lnTo>
                    <a:pt x="721162" y="909313"/>
                  </a:lnTo>
                  <a:lnTo>
                    <a:pt x="753789" y="896901"/>
                  </a:lnTo>
                  <a:lnTo>
                    <a:pt x="788738" y="874349"/>
                  </a:lnTo>
                  <a:lnTo>
                    <a:pt x="815240" y="851518"/>
                  </a:lnTo>
                  <a:lnTo>
                    <a:pt x="841230" y="818781"/>
                  </a:lnTo>
                  <a:lnTo>
                    <a:pt x="854388" y="794722"/>
                  </a:lnTo>
                  <a:lnTo>
                    <a:pt x="860127" y="769215"/>
                  </a:lnTo>
                  <a:lnTo>
                    <a:pt x="860982" y="733460"/>
                  </a:lnTo>
                  <a:lnTo>
                    <a:pt x="860146" y="720430"/>
                  </a:lnTo>
                  <a:lnTo>
                    <a:pt x="853377" y="69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7"/>
            <p:cNvSpPr/>
            <p:nvPr>
              <p:custDataLst>
                <p:tags r:id="rId10"/>
              </p:custDataLst>
            </p:nvPr>
          </p:nvSpPr>
          <p:spPr>
            <a:xfrm>
              <a:off x="4076700" y="1737360"/>
              <a:ext cx="640081" cy="571450"/>
            </a:xfrm>
            <a:custGeom>
              <a:avLst/>
              <a:gdLst/>
              <a:ahLst/>
              <a:cxnLst/>
              <a:rect l="0" t="0" r="0" b="0"/>
              <a:pathLst>
                <a:path w="640081" h="571450">
                  <a:moveTo>
                    <a:pt x="0" y="0"/>
                  </a:moveTo>
                  <a:lnTo>
                    <a:pt x="0" y="0"/>
                  </a:lnTo>
                  <a:lnTo>
                    <a:pt x="4045" y="0"/>
                  </a:lnTo>
                  <a:lnTo>
                    <a:pt x="8289" y="2258"/>
                  </a:lnTo>
                  <a:lnTo>
                    <a:pt x="21958" y="10606"/>
                  </a:lnTo>
                  <a:lnTo>
                    <a:pt x="54989" y="18878"/>
                  </a:lnTo>
                  <a:lnTo>
                    <a:pt x="92949" y="35624"/>
                  </a:lnTo>
                  <a:lnTo>
                    <a:pt x="124476" y="45733"/>
                  </a:lnTo>
                  <a:lnTo>
                    <a:pt x="159020" y="59928"/>
                  </a:lnTo>
                  <a:lnTo>
                    <a:pt x="190674" y="70061"/>
                  </a:lnTo>
                  <a:lnTo>
                    <a:pt x="222819" y="82472"/>
                  </a:lnTo>
                  <a:lnTo>
                    <a:pt x="253792" y="92828"/>
                  </a:lnTo>
                  <a:lnTo>
                    <a:pt x="284419" y="105304"/>
                  </a:lnTo>
                  <a:lnTo>
                    <a:pt x="314942" y="123770"/>
                  </a:lnTo>
                  <a:lnTo>
                    <a:pt x="345434" y="141283"/>
                  </a:lnTo>
                  <a:lnTo>
                    <a:pt x="375918" y="161242"/>
                  </a:lnTo>
                  <a:lnTo>
                    <a:pt x="406399" y="183242"/>
                  </a:lnTo>
                  <a:lnTo>
                    <a:pt x="436880" y="205847"/>
                  </a:lnTo>
                  <a:lnTo>
                    <a:pt x="471436" y="237088"/>
                  </a:lnTo>
                  <a:lnTo>
                    <a:pt x="504980" y="272735"/>
                  </a:lnTo>
                  <a:lnTo>
                    <a:pt x="529494" y="298968"/>
                  </a:lnTo>
                  <a:lnTo>
                    <a:pt x="552948" y="334128"/>
                  </a:lnTo>
                  <a:lnTo>
                    <a:pt x="578278" y="366379"/>
                  </a:lnTo>
                  <a:lnTo>
                    <a:pt x="590066" y="394636"/>
                  </a:lnTo>
                  <a:lnTo>
                    <a:pt x="599376" y="432267"/>
                  </a:lnTo>
                  <a:lnTo>
                    <a:pt x="602516" y="448659"/>
                  </a:lnTo>
                  <a:lnTo>
                    <a:pt x="613814" y="479878"/>
                  </a:lnTo>
                  <a:lnTo>
                    <a:pt x="622952" y="517475"/>
                  </a:lnTo>
                  <a:lnTo>
                    <a:pt x="626538" y="533197"/>
                  </a:lnTo>
                  <a:lnTo>
                    <a:pt x="630705" y="548580"/>
                  </a:lnTo>
                  <a:lnTo>
                    <a:pt x="632527" y="557927"/>
                  </a:lnTo>
                  <a:lnTo>
                    <a:pt x="640050" y="571449"/>
                  </a:lnTo>
                  <a:lnTo>
                    <a:pt x="640080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8"/>
            <p:cNvSpPr/>
            <p:nvPr>
              <p:custDataLst>
                <p:tags r:id="rId11"/>
              </p:custDataLst>
            </p:nvPr>
          </p:nvSpPr>
          <p:spPr>
            <a:xfrm>
              <a:off x="4556760" y="1889904"/>
              <a:ext cx="175261" cy="205597"/>
            </a:xfrm>
            <a:custGeom>
              <a:avLst/>
              <a:gdLst/>
              <a:ahLst/>
              <a:cxnLst/>
              <a:rect l="0" t="0" r="0" b="0"/>
              <a:pathLst>
                <a:path w="175261" h="205597">
                  <a:moveTo>
                    <a:pt x="7620" y="205596"/>
                  </a:moveTo>
                  <a:lnTo>
                    <a:pt x="7620" y="205596"/>
                  </a:lnTo>
                  <a:lnTo>
                    <a:pt x="11665" y="201551"/>
                  </a:lnTo>
                  <a:lnTo>
                    <a:pt x="13651" y="195049"/>
                  </a:lnTo>
                  <a:lnTo>
                    <a:pt x="17027" y="181869"/>
                  </a:lnTo>
                  <a:lnTo>
                    <a:pt x="18972" y="177078"/>
                  </a:lnTo>
                  <a:lnTo>
                    <a:pt x="18874" y="167239"/>
                  </a:lnTo>
                  <a:lnTo>
                    <a:pt x="15382" y="140674"/>
                  </a:lnTo>
                  <a:lnTo>
                    <a:pt x="13011" y="119237"/>
                  </a:lnTo>
                  <a:lnTo>
                    <a:pt x="5835" y="81864"/>
                  </a:lnTo>
                  <a:lnTo>
                    <a:pt x="512" y="46086"/>
                  </a:lnTo>
                  <a:lnTo>
                    <a:pt x="13" y="8158"/>
                  </a:lnTo>
                  <a:lnTo>
                    <a:pt x="0" y="0"/>
                  </a:lnTo>
                  <a:lnTo>
                    <a:pt x="0" y="14520"/>
                  </a:lnTo>
                  <a:lnTo>
                    <a:pt x="1694" y="18099"/>
                  </a:lnTo>
                  <a:lnTo>
                    <a:pt x="19065" y="35234"/>
                  </a:lnTo>
                  <a:lnTo>
                    <a:pt x="21173" y="40415"/>
                  </a:lnTo>
                  <a:lnTo>
                    <a:pt x="26626" y="45540"/>
                  </a:lnTo>
                  <a:lnTo>
                    <a:pt x="63612" y="73516"/>
                  </a:lnTo>
                  <a:lnTo>
                    <a:pt x="72940" y="80289"/>
                  </a:lnTo>
                  <a:lnTo>
                    <a:pt x="78421" y="82171"/>
                  </a:lnTo>
                  <a:lnTo>
                    <a:pt x="94074" y="84225"/>
                  </a:lnTo>
                  <a:lnTo>
                    <a:pt x="104262" y="88825"/>
                  </a:lnTo>
                  <a:lnTo>
                    <a:pt x="142152" y="98146"/>
                  </a:lnTo>
                  <a:lnTo>
                    <a:pt x="175260" y="98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54"/>
          <p:cNvGrpSpPr/>
          <p:nvPr/>
        </p:nvGrpSpPr>
        <p:grpSpPr>
          <a:xfrm>
            <a:off x="3444240" y="1958656"/>
            <a:ext cx="617221" cy="1203645"/>
            <a:chOff x="3444240" y="1958656"/>
            <a:chExt cx="617221" cy="1203645"/>
          </a:xfrm>
        </p:grpSpPr>
        <p:sp>
          <p:nvSpPr>
            <p:cNvPr id="125" name="SMARTInkShape-229"/>
            <p:cNvSpPr/>
            <p:nvPr>
              <p:custDataLst>
                <p:tags r:id="rId1"/>
              </p:custDataLst>
            </p:nvPr>
          </p:nvSpPr>
          <p:spPr>
            <a:xfrm>
              <a:off x="3444240" y="1958656"/>
              <a:ext cx="617221" cy="1203645"/>
            </a:xfrm>
            <a:custGeom>
              <a:avLst/>
              <a:gdLst/>
              <a:ahLst/>
              <a:cxnLst/>
              <a:rect l="0" t="0" r="0" b="0"/>
              <a:pathLst>
                <a:path w="617221" h="1203645">
                  <a:moveTo>
                    <a:pt x="121920" y="182564"/>
                  </a:moveTo>
                  <a:lnTo>
                    <a:pt x="121920" y="182564"/>
                  </a:lnTo>
                  <a:lnTo>
                    <a:pt x="150906" y="153577"/>
                  </a:lnTo>
                  <a:lnTo>
                    <a:pt x="153994" y="152748"/>
                  </a:lnTo>
                  <a:lnTo>
                    <a:pt x="156003" y="152527"/>
                  </a:lnTo>
                  <a:lnTo>
                    <a:pt x="160493" y="150023"/>
                  </a:lnTo>
                  <a:lnTo>
                    <a:pt x="172782" y="139959"/>
                  </a:lnTo>
                  <a:lnTo>
                    <a:pt x="182892" y="135201"/>
                  </a:lnTo>
                  <a:lnTo>
                    <a:pt x="203201" y="117307"/>
                  </a:lnTo>
                  <a:lnTo>
                    <a:pt x="227011" y="105889"/>
                  </a:lnTo>
                  <a:lnTo>
                    <a:pt x="264599" y="83492"/>
                  </a:lnTo>
                  <a:lnTo>
                    <a:pt x="280490" y="73341"/>
                  </a:lnTo>
                  <a:lnTo>
                    <a:pt x="310675" y="60173"/>
                  </a:lnTo>
                  <a:lnTo>
                    <a:pt x="313797" y="57790"/>
                  </a:lnTo>
                  <a:lnTo>
                    <a:pt x="321781" y="55142"/>
                  </a:lnTo>
                  <a:lnTo>
                    <a:pt x="330127" y="53119"/>
                  </a:lnTo>
                  <a:lnTo>
                    <a:pt x="340432" y="48066"/>
                  </a:lnTo>
                  <a:lnTo>
                    <a:pt x="352988" y="45346"/>
                  </a:lnTo>
                  <a:lnTo>
                    <a:pt x="365244" y="39529"/>
                  </a:lnTo>
                  <a:lnTo>
                    <a:pt x="402259" y="30266"/>
                  </a:lnTo>
                  <a:lnTo>
                    <a:pt x="425661" y="30164"/>
                  </a:lnTo>
                  <a:lnTo>
                    <a:pt x="426014" y="29317"/>
                  </a:lnTo>
                  <a:lnTo>
                    <a:pt x="426406" y="26119"/>
                  </a:lnTo>
                  <a:lnTo>
                    <a:pt x="427357" y="24927"/>
                  </a:lnTo>
                  <a:lnTo>
                    <a:pt x="440579" y="16076"/>
                  </a:lnTo>
                  <a:lnTo>
                    <a:pt x="447770" y="9915"/>
                  </a:lnTo>
                  <a:lnTo>
                    <a:pt x="456782" y="7406"/>
                  </a:lnTo>
                  <a:lnTo>
                    <a:pt x="457076" y="3289"/>
                  </a:lnTo>
                  <a:lnTo>
                    <a:pt x="457964" y="2087"/>
                  </a:lnTo>
                  <a:lnTo>
                    <a:pt x="463750" y="0"/>
                  </a:lnTo>
                  <a:lnTo>
                    <a:pt x="472518" y="7463"/>
                  </a:lnTo>
                  <a:lnTo>
                    <a:pt x="489760" y="25478"/>
                  </a:lnTo>
                  <a:lnTo>
                    <a:pt x="492838" y="31750"/>
                  </a:lnTo>
                  <a:lnTo>
                    <a:pt x="502171" y="65848"/>
                  </a:lnTo>
                  <a:lnTo>
                    <a:pt x="502854" y="99135"/>
                  </a:lnTo>
                  <a:lnTo>
                    <a:pt x="502914" y="132422"/>
                  </a:lnTo>
                  <a:lnTo>
                    <a:pt x="503766" y="169988"/>
                  </a:lnTo>
                  <a:lnTo>
                    <a:pt x="509481" y="205775"/>
                  </a:lnTo>
                  <a:lnTo>
                    <a:pt x="510401" y="243570"/>
                  </a:lnTo>
                  <a:lnTo>
                    <a:pt x="510512" y="274013"/>
                  </a:lnTo>
                  <a:lnTo>
                    <a:pt x="510534" y="309723"/>
                  </a:lnTo>
                  <a:lnTo>
                    <a:pt x="510539" y="342114"/>
                  </a:lnTo>
                  <a:lnTo>
                    <a:pt x="512797" y="365305"/>
                  </a:lnTo>
                  <a:lnTo>
                    <a:pt x="517100" y="399942"/>
                  </a:lnTo>
                  <a:lnTo>
                    <a:pt x="517951" y="434159"/>
                  </a:lnTo>
                  <a:lnTo>
                    <a:pt x="518119" y="470395"/>
                  </a:lnTo>
                  <a:lnTo>
                    <a:pt x="518152" y="502262"/>
                  </a:lnTo>
                  <a:lnTo>
                    <a:pt x="518158" y="533016"/>
                  </a:lnTo>
                  <a:lnTo>
                    <a:pt x="518160" y="567130"/>
                  </a:lnTo>
                  <a:lnTo>
                    <a:pt x="518160" y="599876"/>
                  </a:lnTo>
                  <a:lnTo>
                    <a:pt x="518160" y="632065"/>
                  </a:lnTo>
                  <a:lnTo>
                    <a:pt x="518160" y="663784"/>
                  </a:lnTo>
                  <a:lnTo>
                    <a:pt x="518160" y="697723"/>
                  </a:lnTo>
                  <a:lnTo>
                    <a:pt x="518160" y="733082"/>
                  </a:lnTo>
                  <a:lnTo>
                    <a:pt x="518160" y="770751"/>
                  </a:lnTo>
                  <a:lnTo>
                    <a:pt x="518160" y="792156"/>
                  </a:lnTo>
                  <a:lnTo>
                    <a:pt x="553741" y="792164"/>
                  </a:lnTo>
                  <a:lnTo>
                    <a:pt x="590339" y="792164"/>
                  </a:lnTo>
                  <a:lnTo>
                    <a:pt x="605902" y="792164"/>
                  </a:lnTo>
                  <a:lnTo>
                    <a:pt x="607134" y="793011"/>
                  </a:lnTo>
                  <a:lnTo>
                    <a:pt x="607956" y="794422"/>
                  </a:lnTo>
                  <a:lnTo>
                    <a:pt x="608504" y="796209"/>
                  </a:lnTo>
                  <a:lnTo>
                    <a:pt x="609716" y="797401"/>
                  </a:lnTo>
                  <a:lnTo>
                    <a:pt x="613320" y="798725"/>
                  </a:lnTo>
                  <a:lnTo>
                    <a:pt x="614620" y="799924"/>
                  </a:lnTo>
                  <a:lnTo>
                    <a:pt x="616878" y="806252"/>
                  </a:lnTo>
                  <a:lnTo>
                    <a:pt x="617220" y="843831"/>
                  </a:lnTo>
                  <a:lnTo>
                    <a:pt x="616373" y="879319"/>
                  </a:lnTo>
                  <a:lnTo>
                    <a:pt x="610306" y="909074"/>
                  </a:lnTo>
                  <a:lnTo>
                    <a:pt x="609641" y="946826"/>
                  </a:lnTo>
                  <a:lnTo>
                    <a:pt x="609604" y="982194"/>
                  </a:lnTo>
                  <a:lnTo>
                    <a:pt x="609600" y="1019134"/>
                  </a:lnTo>
                  <a:lnTo>
                    <a:pt x="609600" y="1056229"/>
                  </a:lnTo>
                  <a:lnTo>
                    <a:pt x="609600" y="1091032"/>
                  </a:lnTo>
                  <a:lnTo>
                    <a:pt x="609600" y="1126914"/>
                  </a:lnTo>
                  <a:lnTo>
                    <a:pt x="609600" y="1164836"/>
                  </a:lnTo>
                  <a:lnTo>
                    <a:pt x="609600" y="1165544"/>
                  </a:lnTo>
                  <a:lnTo>
                    <a:pt x="573071" y="1165544"/>
                  </a:lnTo>
                  <a:lnTo>
                    <a:pt x="536367" y="1165544"/>
                  </a:lnTo>
                  <a:lnTo>
                    <a:pt x="503506" y="1167802"/>
                  </a:lnTo>
                  <a:lnTo>
                    <a:pt x="472556" y="1172105"/>
                  </a:lnTo>
                  <a:lnTo>
                    <a:pt x="435899" y="1172955"/>
                  </a:lnTo>
                  <a:lnTo>
                    <a:pt x="406109" y="1173949"/>
                  </a:lnTo>
                  <a:lnTo>
                    <a:pt x="374987" y="1178382"/>
                  </a:lnTo>
                  <a:lnTo>
                    <a:pt x="340178" y="1180073"/>
                  </a:lnTo>
                  <a:lnTo>
                    <a:pt x="307192" y="1180573"/>
                  </a:lnTo>
                  <a:lnTo>
                    <a:pt x="271830" y="1180722"/>
                  </a:lnTo>
                  <a:lnTo>
                    <a:pt x="238681" y="1180766"/>
                  </a:lnTo>
                  <a:lnTo>
                    <a:pt x="203271" y="1181625"/>
                  </a:lnTo>
                  <a:lnTo>
                    <a:pt x="170107" y="1186019"/>
                  </a:lnTo>
                  <a:lnTo>
                    <a:pt x="134692" y="1187697"/>
                  </a:lnTo>
                  <a:lnTo>
                    <a:pt x="103221" y="1188195"/>
                  </a:lnTo>
                  <a:lnTo>
                    <a:pt x="69402" y="1190620"/>
                  </a:lnTo>
                  <a:lnTo>
                    <a:pt x="36672" y="1196159"/>
                  </a:lnTo>
                  <a:lnTo>
                    <a:pt x="0" y="1203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0"/>
            <p:cNvSpPr/>
            <p:nvPr>
              <p:custDataLst>
                <p:tags r:id="rId2"/>
              </p:custDataLst>
            </p:nvPr>
          </p:nvSpPr>
          <p:spPr>
            <a:xfrm>
              <a:off x="3550920" y="2202273"/>
              <a:ext cx="281941" cy="629118"/>
            </a:xfrm>
            <a:custGeom>
              <a:avLst/>
              <a:gdLst/>
              <a:ahLst/>
              <a:cxnLst/>
              <a:rect l="0" t="0" r="0" b="0"/>
              <a:pathLst>
                <a:path w="281941" h="629118">
                  <a:moveTo>
                    <a:pt x="7620" y="159927"/>
                  </a:moveTo>
                  <a:lnTo>
                    <a:pt x="7620" y="159927"/>
                  </a:lnTo>
                  <a:lnTo>
                    <a:pt x="15710" y="159927"/>
                  </a:lnTo>
                  <a:lnTo>
                    <a:pt x="18094" y="160774"/>
                  </a:lnTo>
                  <a:lnTo>
                    <a:pt x="19682" y="162185"/>
                  </a:lnTo>
                  <a:lnTo>
                    <a:pt x="20742" y="163972"/>
                  </a:lnTo>
                  <a:lnTo>
                    <a:pt x="23141" y="165164"/>
                  </a:lnTo>
                  <a:lnTo>
                    <a:pt x="48024" y="167454"/>
                  </a:lnTo>
                  <a:lnTo>
                    <a:pt x="82465" y="167545"/>
                  </a:lnTo>
                  <a:lnTo>
                    <a:pt x="96598" y="168393"/>
                  </a:lnTo>
                  <a:lnTo>
                    <a:pt x="115679" y="174108"/>
                  </a:lnTo>
                  <a:lnTo>
                    <a:pt x="151021" y="175139"/>
                  </a:lnTo>
                  <a:lnTo>
                    <a:pt x="176397" y="175165"/>
                  </a:lnTo>
                  <a:lnTo>
                    <a:pt x="182256" y="177424"/>
                  </a:lnTo>
                  <a:lnTo>
                    <a:pt x="187683" y="180403"/>
                  </a:lnTo>
                  <a:lnTo>
                    <a:pt x="198066" y="182316"/>
                  </a:lnTo>
                  <a:lnTo>
                    <a:pt x="209336" y="182760"/>
                  </a:lnTo>
                  <a:lnTo>
                    <a:pt x="210678" y="183615"/>
                  </a:lnTo>
                  <a:lnTo>
                    <a:pt x="211572" y="185032"/>
                  </a:lnTo>
                  <a:lnTo>
                    <a:pt x="212168" y="186824"/>
                  </a:lnTo>
                  <a:lnTo>
                    <a:pt x="213412" y="188018"/>
                  </a:lnTo>
                  <a:lnTo>
                    <a:pt x="220979" y="190407"/>
                  </a:lnTo>
                  <a:lnTo>
                    <a:pt x="228286" y="190407"/>
                  </a:lnTo>
                  <a:lnTo>
                    <a:pt x="224462" y="190407"/>
                  </a:lnTo>
                  <a:lnTo>
                    <a:pt x="224148" y="189560"/>
                  </a:lnTo>
                  <a:lnTo>
                    <a:pt x="227470" y="182118"/>
                  </a:lnTo>
                  <a:lnTo>
                    <a:pt x="228587" y="146582"/>
                  </a:lnTo>
                  <a:lnTo>
                    <a:pt x="228599" y="127993"/>
                  </a:lnTo>
                  <a:lnTo>
                    <a:pt x="230857" y="122310"/>
                  </a:lnTo>
                  <a:lnTo>
                    <a:pt x="232645" y="119609"/>
                  </a:lnTo>
                  <a:lnTo>
                    <a:pt x="242094" y="83292"/>
                  </a:lnTo>
                  <a:lnTo>
                    <a:pt x="251617" y="63541"/>
                  </a:lnTo>
                  <a:lnTo>
                    <a:pt x="254105" y="60109"/>
                  </a:lnTo>
                  <a:lnTo>
                    <a:pt x="256869" y="51781"/>
                  </a:lnTo>
                  <a:lnTo>
                    <a:pt x="258944" y="43282"/>
                  </a:lnTo>
                  <a:lnTo>
                    <a:pt x="264917" y="30927"/>
                  </a:lnTo>
                  <a:lnTo>
                    <a:pt x="266754" y="25547"/>
                  </a:lnTo>
                  <a:lnTo>
                    <a:pt x="271702" y="17758"/>
                  </a:lnTo>
                  <a:lnTo>
                    <a:pt x="273157" y="12639"/>
                  </a:lnTo>
                  <a:lnTo>
                    <a:pt x="274391" y="10935"/>
                  </a:lnTo>
                  <a:lnTo>
                    <a:pt x="276060" y="9799"/>
                  </a:lnTo>
                  <a:lnTo>
                    <a:pt x="281910" y="7539"/>
                  </a:lnTo>
                  <a:lnTo>
                    <a:pt x="281940" y="0"/>
                  </a:lnTo>
                  <a:lnTo>
                    <a:pt x="281093" y="35634"/>
                  </a:lnTo>
                  <a:lnTo>
                    <a:pt x="270589" y="73673"/>
                  </a:lnTo>
                  <a:lnTo>
                    <a:pt x="267042" y="104056"/>
                  </a:lnTo>
                  <a:lnTo>
                    <a:pt x="266730" y="138573"/>
                  </a:lnTo>
                  <a:lnTo>
                    <a:pt x="260673" y="173108"/>
                  </a:lnTo>
                  <a:lnTo>
                    <a:pt x="259290" y="206379"/>
                  </a:lnTo>
                  <a:lnTo>
                    <a:pt x="259108" y="243843"/>
                  </a:lnTo>
                  <a:lnTo>
                    <a:pt x="259085" y="275093"/>
                  </a:lnTo>
                  <a:lnTo>
                    <a:pt x="256823" y="310742"/>
                  </a:lnTo>
                  <a:lnTo>
                    <a:pt x="252519" y="342494"/>
                  </a:lnTo>
                  <a:lnTo>
                    <a:pt x="250823" y="374919"/>
                  </a:lnTo>
                  <a:lnTo>
                    <a:pt x="246285" y="406602"/>
                  </a:lnTo>
                  <a:lnTo>
                    <a:pt x="244323" y="440922"/>
                  </a:lnTo>
                  <a:lnTo>
                    <a:pt x="243903" y="473759"/>
                  </a:lnTo>
                  <a:lnTo>
                    <a:pt x="243843" y="508922"/>
                  </a:lnTo>
                  <a:lnTo>
                    <a:pt x="243840" y="546756"/>
                  </a:lnTo>
                  <a:lnTo>
                    <a:pt x="243840" y="548547"/>
                  </a:lnTo>
                  <a:lnTo>
                    <a:pt x="218114" y="548547"/>
                  </a:lnTo>
                  <a:lnTo>
                    <a:pt x="213215" y="546289"/>
                  </a:lnTo>
                  <a:lnTo>
                    <a:pt x="208216" y="543310"/>
                  </a:lnTo>
                  <a:lnTo>
                    <a:pt x="203171" y="541986"/>
                  </a:lnTo>
                  <a:lnTo>
                    <a:pt x="200641" y="542480"/>
                  </a:lnTo>
                  <a:lnTo>
                    <a:pt x="192188" y="546373"/>
                  </a:lnTo>
                  <a:lnTo>
                    <a:pt x="154128" y="550767"/>
                  </a:lnTo>
                  <a:lnTo>
                    <a:pt x="147241" y="553767"/>
                  </a:lnTo>
                  <a:lnTo>
                    <a:pt x="124115" y="559896"/>
                  </a:lnTo>
                  <a:lnTo>
                    <a:pt x="87389" y="580612"/>
                  </a:lnTo>
                  <a:lnTo>
                    <a:pt x="67090" y="587148"/>
                  </a:lnTo>
                  <a:lnTo>
                    <a:pt x="56097" y="596767"/>
                  </a:lnTo>
                  <a:lnTo>
                    <a:pt x="36759" y="605258"/>
                  </a:lnTo>
                  <a:lnTo>
                    <a:pt x="28295" y="612293"/>
                  </a:lnTo>
                  <a:lnTo>
                    <a:pt x="20760" y="614979"/>
                  </a:lnTo>
                  <a:lnTo>
                    <a:pt x="16380" y="615695"/>
                  </a:lnTo>
                  <a:lnTo>
                    <a:pt x="13460" y="617019"/>
                  </a:lnTo>
                  <a:lnTo>
                    <a:pt x="11513" y="618748"/>
                  </a:lnTo>
                  <a:lnTo>
                    <a:pt x="10216" y="620748"/>
                  </a:lnTo>
                  <a:lnTo>
                    <a:pt x="8504" y="622081"/>
                  </a:lnTo>
                  <a:lnTo>
                    <a:pt x="381" y="624643"/>
                  </a:lnTo>
                  <a:lnTo>
                    <a:pt x="76" y="629117"/>
                  </a:lnTo>
                  <a:lnTo>
                    <a:pt x="0" y="624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53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Grab your worksheet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0442" r="1205" b="9237"/>
          <a:stretch/>
        </p:blipFill>
        <p:spPr>
          <a:xfrm>
            <a:off x="4208445" y="2168411"/>
            <a:ext cx="6411816" cy="408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55" y="-276379"/>
            <a:ext cx="5261951" cy="970450"/>
          </a:xfrm>
        </p:spPr>
        <p:txBody>
          <a:bodyPr/>
          <a:lstStyle/>
          <a:p>
            <a:r>
              <a:rPr lang="en-US" dirty="0" smtClean="0"/>
              <a:t>Use a reference</a:t>
            </a:r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7285" y="0"/>
            <a:ext cx="3956539" cy="65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53147" y="785750"/>
            <a:ext cx="2743200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2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8" name="Picture 4" descr="Image result for hand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128187" y="1436556"/>
            <a:ext cx="2238532" cy="12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3397" y="694071"/>
            <a:ext cx="3420390" cy="252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pencil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686331">
            <a:off x="434932" y="205160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7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8834" r="1206" b="5221"/>
          <a:stretch/>
        </p:blipFill>
        <p:spPr>
          <a:xfrm>
            <a:off x="3183874" y="932413"/>
            <a:ext cx="7469436" cy="50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3052" r="3005" b="15663"/>
          <a:stretch/>
        </p:blipFill>
        <p:spPr>
          <a:xfrm>
            <a:off x="4851725" y="1112704"/>
            <a:ext cx="7007389" cy="45988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7967" y="46391"/>
            <a:ext cx="10571998" cy="970450"/>
          </a:xfrm>
        </p:spPr>
        <p:txBody>
          <a:bodyPr/>
          <a:lstStyle/>
          <a:p>
            <a:r>
              <a:rPr lang="en-US" dirty="0" smtClean="0"/>
              <a:t>Step 3: Patterns &amp; </a:t>
            </a:r>
            <a:r>
              <a:rPr lang="en-US" dirty="0" err="1" smtClean="0"/>
              <a:t>zentangles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6" y="1266903"/>
            <a:ext cx="2070425" cy="266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587" y="2127975"/>
            <a:ext cx="2123042" cy="2568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66" y="4178231"/>
            <a:ext cx="2070425" cy="239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8834" r="1206" b="5221"/>
          <a:stretch/>
        </p:blipFill>
        <p:spPr>
          <a:xfrm>
            <a:off x="522354" y="1470121"/>
            <a:ext cx="5259741" cy="3535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3052" r="3005" b="15663"/>
          <a:stretch/>
        </p:blipFill>
        <p:spPr>
          <a:xfrm>
            <a:off x="5984285" y="1470121"/>
            <a:ext cx="5731610" cy="37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COMPOSITION…?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7688" y="2372299"/>
            <a:ext cx="72009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What is it? Where have you heard this word before? Is it used in other classes?</a:t>
            </a:r>
            <a:endParaRPr lang="en-US" sz="3600" dirty="0"/>
          </a:p>
        </p:txBody>
      </p:sp>
      <p:pic>
        <p:nvPicPr>
          <p:cNvPr id="5" name="Picture 2" descr="Image result for ques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082" y="3314700"/>
            <a:ext cx="29813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5145" y="349556"/>
            <a:ext cx="891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000" b="1" dirty="0">
                <a:latin typeface="Baskerville Old Face" pitchFamily="18" charset="0"/>
              </a:rPr>
              <a:t>Composition: </a:t>
            </a:r>
            <a:r>
              <a:rPr lang="en-US" sz="5000" b="1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Arrangement of 	elements in art.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15" y="2629244"/>
            <a:ext cx="70580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068197" y="1666301"/>
            <a:ext cx="1752600" cy="1752600"/>
          </a:xfrm>
          <a:prstGeom prst="ellipse">
            <a:avLst/>
          </a:prstGeom>
          <a:solidFill>
            <a:schemeClr val="tx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627497" y="1666301"/>
            <a:ext cx="1752600" cy="1752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54197" y="1666301"/>
            <a:ext cx="17526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8158" y="5007166"/>
            <a:ext cx="108314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are your thoughts on this composition? Is it interesting?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9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938839" y="3058823"/>
            <a:ext cx="4726405" cy="4726405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435646" y="845015"/>
            <a:ext cx="3477126" cy="34771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891228" y="3384703"/>
            <a:ext cx="20574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6107549" y="845015"/>
            <a:ext cx="605947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about this composition?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9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Composition</a:t>
            </a:r>
            <a:endParaRPr lang="en-US" dirty="0"/>
          </a:p>
        </p:txBody>
      </p:sp>
      <p:pic>
        <p:nvPicPr>
          <p:cNvPr id="3" name="Picture 2" descr="Composition Exercise                                                       …                                                                                                                                                                                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14" y="174434"/>
            <a:ext cx="4909984" cy="64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5333" y="782411"/>
            <a:ext cx="5092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Let’s practice our composition skills.</a:t>
            </a:r>
            <a:endParaRPr lang="en-US" sz="30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900" y="1798074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Give me a…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0871" y="2312433"/>
            <a:ext cx="4024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</a:rPr>
              <a:t>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</a:rPr>
              <a:t>Letter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chemeClr val="bg1"/>
                </a:solidFill>
              </a:rPr>
              <a:t>And Symbol (picture or shape)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Image result for sketchboo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427">
            <a:off x="1209550" y="-140197"/>
            <a:ext cx="6101067" cy="75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hec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025376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x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72" y="2546165"/>
            <a:ext cx="515727" cy="5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296787" y="3436165"/>
            <a:ext cx="3992696" cy="0"/>
          </a:xfrm>
          <a:prstGeom prst="line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875" y="240408"/>
            <a:ext cx="918373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 smtClean="0"/>
              <a:t>SYMBOLS </a:t>
            </a:r>
            <a:r>
              <a:rPr lang="en-US" sz="2400" dirty="0" smtClean="0"/>
              <a:t>can be more than just products or companies</a:t>
            </a:r>
            <a:endParaRPr lang="en-US" sz="2800" dirty="0"/>
          </a:p>
        </p:txBody>
      </p:sp>
      <p:pic>
        <p:nvPicPr>
          <p:cNvPr id="5" name="Picture 2" descr="Image result for apple logo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7" y="1121989"/>
            <a:ext cx="2209800" cy="267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lay butt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25" y="4380817"/>
            <a:ext cx="2853214" cy="229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peace sig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08" y="1406630"/>
            <a:ext cx="2385969" cy="238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egyptian ey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06" y="1909664"/>
            <a:ext cx="3481232" cy="34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eiffel towe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21" y="2562548"/>
            <a:ext cx="2194259" cy="34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048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B3E41"/>
                </a:solidFill>
                <a:latin typeface="Open Sans"/>
              </a:rPr>
              <a:t>Identity </a:t>
            </a:r>
            <a:r>
              <a:rPr lang="en-US" sz="3200" dirty="0" smtClean="0">
                <a:solidFill>
                  <a:srgbClr val="3B3E41"/>
                </a:solidFill>
                <a:latin typeface="Open Sans"/>
              </a:rPr>
              <a:t>– is the </a:t>
            </a:r>
            <a:r>
              <a:rPr lang="en-US" sz="3200" dirty="0">
                <a:solidFill>
                  <a:srgbClr val="3B3E41"/>
                </a:solidFill>
                <a:latin typeface="Open Sans"/>
              </a:rPr>
              <a:t>distinguishing character or personality of an individual 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22" y="2811711"/>
            <a:ext cx="1333500" cy="1333500"/>
          </a:xfrm>
          <a:prstGeom prst="rect">
            <a:avLst/>
          </a:prstGeom>
        </p:spPr>
      </p:pic>
      <p:pic>
        <p:nvPicPr>
          <p:cNvPr id="5" name="Picture 5" descr="Image result for arrow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3084">
            <a:off x="6953718" y="2709833"/>
            <a:ext cx="1371601" cy="4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arrow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3256">
            <a:off x="6899980" y="4568389"/>
            <a:ext cx="1371601" cy="4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arrow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1938">
            <a:off x="3995912" y="4618417"/>
            <a:ext cx="1371601" cy="4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arrow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3052">
            <a:off x="3837598" y="2386709"/>
            <a:ext cx="1371601" cy="4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atriots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46" y="1808403"/>
            <a:ext cx="234977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kodak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53" y="1606098"/>
            <a:ext cx="27503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art teache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518" y="4899146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brav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9" y="2797681"/>
            <a:ext cx="2017725" cy="20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arrow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5289">
            <a:off x="3009974" y="3628269"/>
            <a:ext cx="1371601" cy="4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aerosmith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7" y="5449632"/>
            <a:ext cx="2844412" cy="11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8832</TotalTime>
  <Words>151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Baskerville Old Face</vt:lpstr>
      <vt:lpstr>Century Gothic</vt:lpstr>
      <vt:lpstr>Open Sans</vt:lpstr>
      <vt:lpstr>Wingdings 2</vt:lpstr>
      <vt:lpstr>Quotable</vt:lpstr>
      <vt:lpstr>Composition</vt:lpstr>
      <vt:lpstr>PowerPoint Presentation</vt:lpstr>
      <vt:lpstr>PowerPoint Presentation</vt:lpstr>
      <vt:lpstr>PowerPoint Presentation</vt:lpstr>
      <vt:lpstr>PowerPoint Presentation</vt:lpstr>
      <vt:lpstr>Rules of Composition</vt:lpstr>
      <vt:lpstr>PowerPoint Presentation</vt:lpstr>
      <vt:lpstr>PowerPoint Presentation</vt:lpstr>
      <vt:lpstr>PowerPoint Presentation</vt:lpstr>
      <vt:lpstr>Our Sketchbook Cover</vt:lpstr>
      <vt:lpstr>PowerPoint Presentation</vt:lpstr>
      <vt:lpstr>Step 1: Grab your worksheet</vt:lpstr>
      <vt:lpstr>Use a reference</vt:lpstr>
      <vt:lpstr>Step 2:</vt:lpstr>
      <vt:lpstr>Step 3: Patterns &amp; zentangles</vt:lpstr>
      <vt:lpstr>PowerPoint Presentation</vt:lpstr>
    </vt:vector>
  </TitlesOfParts>
  <Company>Hilton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</dc:title>
  <dc:creator>SALATINO, MELISSA</dc:creator>
  <cp:lastModifiedBy>GV/WFL Edutech</cp:lastModifiedBy>
  <cp:revision>20</cp:revision>
  <dcterms:created xsi:type="dcterms:W3CDTF">2018-08-30T16:22:35Z</dcterms:created>
  <dcterms:modified xsi:type="dcterms:W3CDTF">2019-09-10T18:39:10Z</dcterms:modified>
</cp:coreProperties>
</file>