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75" r:id="rId12"/>
    <p:sldId id="276" r:id="rId13"/>
    <p:sldId id="277" r:id="rId14"/>
    <p:sldId id="278" r:id="rId15"/>
    <p:sldId id="279" r:id="rId16"/>
    <p:sldId id="280" r:id="rId17"/>
    <p:sldId id="265" r:id="rId18"/>
    <p:sldId id="267" r:id="rId19"/>
    <p:sldId id="269" r:id="rId20"/>
    <p:sldId id="270" r:id="rId21"/>
    <p:sldId id="274" r:id="rId22"/>
    <p:sldId id="271" r:id="rId23"/>
    <p:sldId id="272" r:id="rId24"/>
    <p:sldId id="273" r:id="rId25"/>
    <p:sldId id="268" r:id="rId2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0802FCE-14EC-4595-B21D-3D56B75189E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0DDCFC5-70AE-4643-A609-CE96B1D85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2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6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2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D6B878-1D23-409B-A993-A355A5E9DDA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A451B8C-62BB-48A1-8996-4A1E2C14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15" y="289455"/>
            <a:ext cx="7315200" cy="3255264"/>
          </a:xfrm>
        </p:spPr>
        <p:txBody>
          <a:bodyPr/>
          <a:lstStyle/>
          <a:p>
            <a:r>
              <a:rPr lang="en-US" dirty="0" smtClean="0"/>
              <a:t>Sign Language Contour Collage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441" y="3697579"/>
            <a:ext cx="7315200" cy="914400"/>
          </a:xfrm>
        </p:spPr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Salatino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" r="4943" b="8965"/>
          <a:stretch/>
        </p:blipFill>
        <p:spPr>
          <a:xfrm>
            <a:off x="5701862" y="2711991"/>
            <a:ext cx="5901559" cy="37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E-02 a&amp;amp;b: Monochromatic Collage, Complimentary Collage | gabe4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2" y="204952"/>
            <a:ext cx="3360137" cy="33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33" y="3757777"/>
            <a:ext cx="3653737" cy="2858930"/>
          </a:xfrm>
          <a:prstGeom prst="rect">
            <a:avLst/>
          </a:prstGeom>
        </p:spPr>
      </p:pic>
      <p:pic>
        <p:nvPicPr>
          <p:cNvPr id="9222" name="Picture 6" descr="What Are Monochromatic Color Schemes? Decorating and Designing With One  Color - Color Mean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53" y="457200"/>
            <a:ext cx="7295147" cy="51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96853" y="5565227"/>
            <a:ext cx="6892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Monochromatic Collage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Tips for drawing hands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come to a point or fan out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65"/>
          <a:stretch/>
        </p:blipFill>
        <p:spPr>
          <a:xfrm>
            <a:off x="4572000" y="919410"/>
            <a:ext cx="3055434" cy="5010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34" y="1176889"/>
            <a:ext cx="3700125" cy="47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Knuckles and joints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54" y="1123837"/>
            <a:ext cx="6531162" cy="47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564x/3e/8d/68/3e8d68baf2c14a3b91962e8153984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78"/>
          <a:stretch/>
        </p:blipFill>
        <p:spPr bwMode="auto">
          <a:xfrm>
            <a:off x="846953" y="614319"/>
            <a:ext cx="2773290" cy="56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564x/3e/8d/68/3e8d68baf2c14a3b91962e8153984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8" t="27732" r="1608" b="45254"/>
          <a:stretch/>
        </p:blipFill>
        <p:spPr bwMode="auto">
          <a:xfrm>
            <a:off x="4437098" y="737985"/>
            <a:ext cx="2773290" cy="549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564x/3e/8d/68/3e8d68baf2c14a3b91962e8153984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54367" r="-2413" b="18619"/>
          <a:stretch/>
        </p:blipFill>
        <p:spPr bwMode="auto">
          <a:xfrm>
            <a:off x="8027243" y="614319"/>
            <a:ext cx="2773290" cy="549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Fingers should be the </a:t>
            </a:r>
            <a:r>
              <a:rPr lang="en-US" smtClean="0"/>
              <a:t>same length as </a:t>
            </a:r>
            <a:r>
              <a:rPr lang="en-US" dirty="0" smtClean="0"/>
              <a:t>the palm</a:t>
            </a:r>
            <a:endParaRPr lang="en-US" dirty="0"/>
          </a:p>
        </p:txBody>
      </p:sp>
      <p:pic>
        <p:nvPicPr>
          <p:cNvPr id="19458" name="Picture 2" descr="Helpful Har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90" y="61198"/>
            <a:ext cx="3145186" cy="67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fingers in </a:t>
            </a:r>
            <a:r>
              <a:rPr lang="en-US" smtClean="0"/>
              <a:t>3 sections</a:t>
            </a:r>
            <a:endParaRPr lang="en-US" dirty="0"/>
          </a:p>
        </p:txBody>
      </p:sp>
      <p:pic>
        <p:nvPicPr>
          <p:cNvPr id="1026" name="Picture 2" descr="https://i.pinimg.com/564x/60/b6/b9/60b6b9190e1e60a3a7ce9f7fea02bc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39" y="234418"/>
            <a:ext cx="3717284" cy="63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97" y="841320"/>
            <a:ext cx="8985196" cy="5492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1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2869" y="536028"/>
            <a:ext cx="10153650" cy="5715000"/>
            <a:chOff x="0" y="441434"/>
            <a:chExt cx="10153650" cy="5715000"/>
          </a:xfrm>
        </p:grpSpPr>
        <p:pic>
          <p:nvPicPr>
            <p:cNvPr id="10242" name="Picture 2" descr="Chrome OS Features - Google Chromeboo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1434"/>
              <a:ext cx="1015365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Hands signing the alphabet in American Sign Language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842" y="819807"/>
              <a:ext cx="6213966" cy="4035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52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D.I.Y. Sketchbook - Small White Paper (5&amp;quot;x7.5&amp;quot;) – Baubles and Bli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r="25418"/>
          <a:stretch/>
        </p:blipFill>
        <p:spPr bwMode="auto">
          <a:xfrm>
            <a:off x="6256794" y="1891028"/>
            <a:ext cx="4492900" cy="49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encil Writing - Hand holding a pencil png download - 1181*1181 - Free  Transparent Pencil png Download.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237">
            <a:off x="8371632" y="2609394"/>
            <a:ext cx="4654720" cy="46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63093" y="1424154"/>
            <a:ext cx="7609399" cy="4282963"/>
            <a:chOff x="-263093" y="1424154"/>
            <a:chExt cx="7609399" cy="4282963"/>
          </a:xfrm>
        </p:grpSpPr>
        <p:pic>
          <p:nvPicPr>
            <p:cNvPr id="9" name="Picture 2" descr="Chrome OS Features - Google Chromebook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3093" y="1424154"/>
              <a:ext cx="7609399" cy="428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245476" y="1521373"/>
              <a:ext cx="4646336" cy="32319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6" name="Picture 2" descr="26 Letter M In Asl Stock Photos, Pictures &amp;amp; Royalty-Free Images - iSt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367" y="1746615"/>
              <a:ext cx="2424630" cy="288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03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84089" y="1013923"/>
            <a:ext cx="10622208" cy="1828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Contour Line-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1453" y="1927962"/>
            <a:ext cx="5807443" cy="4434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Contour</a:t>
            </a:r>
            <a:r>
              <a:rPr lang="en-US" dirty="0" smtClean="0"/>
              <a:t> drawing, is an artistic technique used in the field of </a:t>
            </a:r>
            <a:r>
              <a:rPr lang="en-US" b="1" dirty="0" smtClean="0"/>
              <a:t>art</a:t>
            </a:r>
            <a:r>
              <a:rPr lang="en-US" dirty="0" smtClean="0"/>
              <a:t> in which the </a:t>
            </a:r>
            <a:r>
              <a:rPr lang="en-US" b="1" dirty="0" smtClean="0"/>
              <a:t>artist</a:t>
            </a:r>
            <a:r>
              <a:rPr lang="en-US" dirty="0" smtClean="0"/>
              <a:t> sketches the style of a subject by drawing </a:t>
            </a:r>
            <a:r>
              <a:rPr lang="en-US" b="1" dirty="0" smtClean="0"/>
              <a:t>lines</a:t>
            </a:r>
            <a:r>
              <a:rPr lang="en-US" dirty="0" smtClean="0"/>
              <a:t> that result in a drawing that is essentially an outline; the French word </a:t>
            </a:r>
            <a:r>
              <a:rPr lang="en-US" b="1" dirty="0" smtClean="0"/>
              <a:t>contour meaning</a:t>
            </a:r>
            <a:r>
              <a:rPr lang="en-US" dirty="0" smtClean="0"/>
              <a:t>, "outline."</a:t>
            </a:r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93" y="1578599"/>
            <a:ext cx="5948897" cy="396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Out Each Hand</a:t>
            </a:r>
            <a:endParaRPr lang="en-US" dirty="0"/>
          </a:p>
        </p:txBody>
      </p:sp>
      <p:pic>
        <p:nvPicPr>
          <p:cNvPr id="12290" name="Picture 2" descr="https://www.fhsart.net/uploads/4/0/3/6/40367283/img-0845_3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5"/>
          <a:stretch/>
        </p:blipFill>
        <p:spPr bwMode="auto">
          <a:xfrm>
            <a:off x="3544250" y="1337599"/>
            <a:ext cx="2812661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fhsart.net/uploads/4/0/3/6/40367283/img-0845_3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3" r="36268"/>
          <a:stretch/>
        </p:blipFill>
        <p:spPr bwMode="auto">
          <a:xfrm>
            <a:off x="6490010" y="1337598"/>
            <a:ext cx="2564781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ww.fhsart.net/uploads/4/0/3/6/40367283/img-0845_3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5"/>
          <a:stretch/>
        </p:blipFill>
        <p:spPr bwMode="auto">
          <a:xfrm>
            <a:off x="9344722" y="1414653"/>
            <a:ext cx="244808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Outline in Sharpie</a:t>
            </a:r>
            <a:endParaRPr lang="en-US" sz="6000" dirty="0"/>
          </a:p>
        </p:txBody>
      </p:sp>
      <p:pic>
        <p:nvPicPr>
          <p:cNvPr id="4" name="Picture 2" descr="https://www.fhsart.net/uploads/4/0/3/6/40367283/img-0845_3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5"/>
          <a:stretch/>
        </p:blipFill>
        <p:spPr bwMode="auto">
          <a:xfrm>
            <a:off x="4705815" y="1103548"/>
            <a:ext cx="3233853" cy="46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Sharpie Marker | Trauma Medical Kit Resupply for Casualty and Card Mar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43" y="1840952"/>
            <a:ext cx="4166050" cy="416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7052" cy="4601183"/>
          </a:xfrm>
        </p:spPr>
        <p:txBody>
          <a:bodyPr/>
          <a:lstStyle/>
          <a:p>
            <a:r>
              <a:rPr lang="en-US" dirty="0" smtClean="0"/>
              <a:t>Create a monochromatic collage background</a:t>
            </a:r>
            <a:br>
              <a:rPr lang="en-US" dirty="0" smtClean="0"/>
            </a:br>
            <a:r>
              <a:rPr lang="en-US" b="1" u="sng" dirty="0" smtClean="0"/>
              <a:t>(only one color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314" name="Picture 2" descr="nydjaime | Monochromatic art, Color theory lessons, Ar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45" y="703259"/>
            <a:ext cx="5442337" cy="54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Cut out the hands</a:t>
            </a:r>
            <a:endParaRPr lang="en-US" sz="5400" dirty="0"/>
          </a:p>
        </p:txBody>
      </p:sp>
      <p:pic>
        <p:nvPicPr>
          <p:cNvPr id="3" name="Picture 6" descr="https://www.fhsart.net/uploads/4/0/3/6/40367283/img-0845_3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5"/>
          <a:stretch/>
        </p:blipFill>
        <p:spPr bwMode="auto">
          <a:xfrm>
            <a:off x="8519532" y="1123837"/>
            <a:ext cx="244808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ownload Scissor Free Png Image HQ PNG Image | FreePNG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9409">
            <a:off x="3701664" y="2368355"/>
            <a:ext cx="50463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GLUE</a:t>
            </a:r>
            <a:endParaRPr lang="en-US" sz="6000" dirty="0"/>
          </a:p>
        </p:txBody>
      </p:sp>
      <p:pic>
        <p:nvPicPr>
          <p:cNvPr id="3" name="Picture 2" descr="May be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b="12335"/>
          <a:stretch/>
        </p:blipFill>
        <p:spPr bwMode="auto">
          <a:xfrm>
            <a:off x="3021981" y="1228359"/>
            <a:ext cx="8670877" cy="43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ands signing the alphabet in American Sign Langu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82" y="370543"/>
            <a:ext cx="9114544" cy="59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7" y="1417547"/>
            <a:ext cx="10696170" cy="41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23" y="1005052"/>
            <a:ext cx="9144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y be a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27" y="928852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y be a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82" y="666257"/>
            <a:ext cx="9144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y be an image of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1" y="1387365"/>
            <a:ext cx="10668031" cy="47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y b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06" y="309809"/>
            <a:ext cx="8184384" cy="61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11796</TotalTime>
  <Words>118</Words>
  <Application>Microsoft Office PowerPoint</Application>
  <PresentationFormat>Widescreen</PresentationFormat>
  <Paragraphs>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Wingdings 2</vt:lpstr>
      <vt:lpstr>Frame</vt:lpstr>
      <vt:lpstr>Sign Language Contour Collage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drawing hands</vt:lpstr>
      <vt:lpstr>Hands come to a point or fan out</vt:lpstr>
      <vt:lpstr>Knuckles and joints curve</vt:lpstr>
      <vt:lpstr>PowerPoint Presentation</vt:lpstr>
      <vt:lpstr>Fingers should be the same length as the palm</vt:lpstr>
      <vt:lpstr>Draw fingers in 3 sections</vt:lpstr>
      <vt:lpstr>PowerPoint Presentation</vt:lpstr>
      <vt:lpstr>PowerPoint Presentation</vt:lpstr>
      <vt:lpstr>PowerPoint Presentation</vt:lpstr>
      <vt:lpstr>Draw Out Each Hand</vt:lpstr>
      <vt:lpstr>Outline in Sharpie</vt:lpstr>
      <vt:lpstr>Create a monochromatic collage background (only one color)</vt:lpstr>
      <vt:lpstr>Cut out the hands</vt:lpstr>
      <vt:lpstr>GLUE</vt:lpstr>
      <vt:lpstr>PowerPoint Presentation</vt:lpstr>
    </vt:vector>
  </TitlesOfParts>
  <Company>GV/WFL Edutech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GV/WFL Edutech</dc:creator>
  <cp:lastModifiedBy>GV/WFL Edutech</cp:lastModifiedBy>
  <cp:revision>14</cp:revision>
  <cp:lastPrinted>2021-11-09T13:46:32Z</cp:lastPrinted>
  <dcterms:created xsi:type="dcterms:W3CDTF">2021-11-08T16:39:20Z</dcterms:created>
  <dcterms:modified xsi:type="dcterms:W3CDTF">2022-02-17T16:47:58Z</dcterms:modified>
</cp:coreProperties>
</file>